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3_crop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343"/>
            <a:ext cx="6477000" cy="82450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iguana</cp:lastModifiedBy>
  <cp:revision>2</cp:revision>
  <dcterms:created xsi:type="dcterms:W3CDTF">2006-08-16T00:00:00Z</dcterms:created>
  <dcterms:modified xsi:type="dcterms:W3CDTF">2013-06-14T23:28:10Z</dcterms:modified>
</cp:coreProperties>
</file>