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52400"/>
            <a:ext cx="3657600" cy="457200"/>
          </a:xfrm>
        </p:spPr>
        <p:txBody>
          <a:bodyPr>
            <a:norm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AGNETIC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IELDS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65" t="10520" r="1615" b="9851"/>
          <a:stretch/>
        </p:blipFill>
        <p:spPr>
          <a:xfrm>
            <a:off x="3618451" y="2209800"/>
            <a:ext cx="2172749" cy="1921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56" r="54072" b="9198"/>
          <a:stretch/>
        </p:blipFill>
        <p:spPr>
          <a:xfrm>
            <a:off x="3563923" y="457200"/>
            <a:ext cx="1998677" cy="18959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29000" y="413088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 6. The formation of closed lines of force in a rising bipolar magnetic field 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857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LOW: NONLINEAR FORCE-FREE MAGNETIC FIELDS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LOW: NONLINEAR FORCE-FREE MAGNETIC FIELDS</dc:title>
  <dc:creator>Joan Burkepile</dc:creator>
  <cp:lastModifiedBy>Joan Burkepile</cp:lastModifiedBy>
  <cp:revision>2</cp:revision>
  <dcterms:created xsi:type="dcterms:W3CDTF">2006-08-16T00:00:00Z</dcterms:created>
  <dcterms:modified xsi:type="dcterms:W3CDTF">2014-07-31T05:01:04Z</dcterms:modified>
</cp:coreProperties>
</file>