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4A241-5374-45B1-B636-114E81549331}" type="datetimeFigureOut">
              <a:rPr lang="en-US" smtClean="0"/>
              <a:t>3/15/2014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BFA98-6262-46B1-963B-18616BF16F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FA98-6262-46B1-963B-18616BF16F6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th_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750" y="3966164"/>
            <a:ext cx="2863850" cy="2891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152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Freestyle Script" pitchFamily="66" charset="0"/>
              </a:rPr>
              <a:t>Happy Birthday Liz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Freestyle Script" pitchFamily="66" charset="0"/>
              </a:rPr>
              <a:t>50 years of FUN!</a:t>
            </a:r>
            <a:endParaRPr lang="en-US" sz="4000" dirty="0">
              <a:solidFill>
                <a:srgbClr val="0070C0"/>
              </a:solidFill>
              <a:latin typeface="Freestyle Script" pitchFamily="66" charset="0"/>
            </a:endParaRPr>
          </a:p>
        </p:txBody>
      </p:sp>
      <p:pic>
        <p:nvPicPr>
          <p:cNvPr id="7" name="Picture 6" descr="IMG_0014.jpg"/>
          <p:cNvPicPr>
            <a:picLocks noChangeAspect="1"/>
          </p:cNvPicPr>
          <p:nvPr/>
        </p:nvPicPr>
        <p:blipFill>
          <a:blip r:embed="rId3" cstate="print"/>
          <a:srcRect l="25681" t="26479" r="14738" b="16398"/>
          <a:stretch>
            <a:fillRect/>
          </a:stretch>
        </p:blipFill>
        <p:spPr>
          <a:xfrm rot="5400000">
            <a:off x="-419100" y="800100"/>
            <a:ext cx="3733800" cy="2590800"/>
          </a:xfrm>
          <a:prstGeom prst="rect">
            <a:avLst/>
          </a:prstGeom>
        </p:spPr>
      </p:pic>
      <p:pic>
        <p:nvPicPr>
          <p:cNvPr id="8" name="Picture 7" descr="Copy of IMG_0001.jpg"/>
          <p:cNvPicPr>
            <a:picLocks noChangeAspect="1"/>
          </p:cNvPicPr>
          <p:nvPr/>
        </p:nvPicPr>
        <p:blipFill>
          <a:blip r:embed="rId4" cstate="print"/>
          <a:srcRect l="12612" t="20960" r="48150" b="2820"/>
          <a:stretch>
            <a:fillRect/>
          </a:stretch>
        </p:blipFill>
        <p:spPr>
          <a:xfrm>
            <a:off x="6629400" y="152400"/>
            <a:ext cx="2133600" cy="3048000"/>
          </a:xfrm>
          <a:prstGeom prst="rect">
            <a:avLst/>
          </a:prstGeom>
        </p:spPr>
      </p:pic>
      <p:pic>
        <p:nvPicPr>
          <p:cNvPr id="9" name="Picture 8" descr="Copy of IMG_0005.jpg"/>
          <p:cNvPicPr>
            <a:picLocks noChangeAspect="1"/>
          </p:cNvPicPr>
          <p:nvPr/>
        </p:nvPicPr>
        <p:blipFill>
          <a:blip r:embed="rId5" cstate="print"/>
          <a:srcRect l="19633" t="26042" r="8377"/>
          <a:stretch>
            <a:fillRect/>
          </a:stretch>
        </p:blipFill>
        <p:spPr>
          <a:xfrm>
            <a:off x="2895600" y="1505712"/>
            <a:ext cx="3352800" cy="2380488"/>
          </a:xfrm>
          <a:prstGeom prst="rect">
            <a:avLst/>
          </a:prstGeom>
        </p:spPr>
      </p:pic>
      <p:pic>
        <p:nvPicPr>
          <p:cNvPr id="10" name="Picture 9" descr="Copy of IMG_0002.jpg"/>
          <p:cNvPicPr>
            <a:picLocks noChangeAspect="1"/>
          </p:cNvPicPr>
          <p:nvPr/>
        </p:nvPicPr>
        <p:blipFill>
          <a:blip r:embed="rId6" cstate="print"/>
          <a:srcRect l="13700" t="20562" r="29482" b="16033"/>
          <a:stretch>
            <a:fillRect/>
          </a:stretch>
        </p:blipFill>
        <p:spPr>
          <a:xfrm>
            <a:off x="228600" y="4495800"/>
            <a:ext cx="2743200" cy="2133600"/>
          </a:xfrm>
          <a:prstGeom prst="rect">
            <a:avLst/>
          </a:prstGeom>
        </p:spPr>
      </p:pic>
      <p:pic>
        <p:nvPicPr>
          <p:cNvPr id="12" name="Picture 11" descr="Copy of IMG_0015.jpg"/>
          <p:cNvPicPr>
            <a:picLocks noChangeAspect="1"/>
          </p:cNvPicPr>
          <p:nvPr/>
        </p:nvPicPr>
        <p:blipFill>
          <a:blip r:embed="rId7" cstate="print"/>
          <a:srcRect l="23958" t="22376" r="20238" b="17196"/>
          <a:stretch>
            <a:fillRect/>
          </a:stretch>
        </p:blipFill>
        <p:spPr>
          <a:xfrm rot="5400000">
            <a:off x="5943600" y="3733800"/>
            <a:ext cx="3429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py of IMG_0003.jpg"/>
          <p:cNvPicPr>
            <a:picLocks noChangeAspect="1"/>
          </p:cNvPicPr>
          <p:nvPr/>
        </p:nvPicPr>
        <p:blipFill>
          <a:blip r:embed="rId3" cstate="print"/>
          <a:srcRect l="22668" t="18797" r="25518" b="8365"/>
          <a:stretch>
            <a:fillRect/>
          </a:stretch>
        </p:blipFill>
        <p:spPr>
          <a:xfrm>
            <a:off x="6629400" y="4419600"/>
            <a:ext cx="2438400" cy="2362200"/>
          </a:xfrm>
          <a:prstGeom prst="rect">
            <a:avLst/>
          </a:prstGeom>
        </p:spPr>
      </p:pic>
      <p:pic>
        <p:nvPicPr>
          <p:cNvPr id="9" name="Picture 8" descr="IMG_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819400"/>
            <a:ext cx="2514600" cy="1717018"/>
          </a:xfrm>
          <a:prstGeom prst="rect">
            <a:avLst/>
          </a:prstGeom>
        </p:spPr>
      </p:pic>
      <p:pic>
        <p:nvPicPr>
          <p:cNvPr id="10" name="Picture 9" descr="Copy of IMG_0017.jpg"/>
          <p:cNvPicPr>
            <a:picLocks noChangeAspect="1"/>
          </p:cNvPicPr>
          <p:nvPr/>
        </p:nvPicPr>
        <p:blipFill>
          <a:blip r:embed="rId5" cstate="print"/>
          <a:srcRect l="5435" t="6761" r="3804" b="22192"/>
          <a:stretch>
            <a:fillRect/>
          </a:stretch>
        </p:blipFill>
        <p:spPr>
          <a:xfrm>
            <a:off x="3733800" y="144415"/>
            <a:ext cx="2971800" cy="1608185"/>
          </a:xfrm>
          <a:prstGeom prst="rect">
            <a:avLst/>
          </a:prstGeom>
        </p:spPr>
      </p:pic>
      <p:pic>
        <p:nvPicPr>
          <p:cNvPr id="12" name="Picture 11" descr="Copy of IMG_0009.jpg"/>
          <p:cNvPicPr>
            <a:picLocks noChangeAspect="1"/>
          </p:cNvPicPr>
          <p:nvPr/>
        </p:nvPicPr>
        <p:blipFill>
          <a:blip r:embed="rId6" cstate="print"/>
          <a:srcRect l="24662" t="42424" r="33108" b="6439"/>
          <a:stretch>
            <a:fillRect/>
          </a:stretch>
        </p:blipFill>
        <p:spPr>
          <a:xfrm>
            <a:off x="3657600" y="1752600"/>
            <a:ext cx="1608667" cy="1447800"/>
          </a:xfrm>
          <a:prstGeom prst="rect">
            <a:avLst/>
          </a:prstGeom>
        </p:spPr>
      </p:pic>
      <p:pic>
        <p:nvPicPr>
          <p:cNvPr id="13" name="Picture 12" descr="IMG_0011.jpg"/>
          <p:cNvPicPr>
            <a:picLocks noChangeAspect="1"/>
          </p:cNvPicPr>
          <p:nvPr/>
        </p:nvPicPr>
        <p:blipFill>
          <a:blip r:embed="rId7" cstate="print"/>
          <a:srcRect t="4085" r="1163" b="1961"/>
          <a:stretch>
            <a:fillRect/>
          </a:stretch>
        </p:blipFill>
        <p:spPr>
          <a:xfrm>
            <a:off x="76200" y="3276600"/>
            <a:ext cx="5181600" cy="3505200"/>
          </a:xfrm>
          <a:prstGeom prst="rect">
            <a:avLst/>
          </a:prstGeom>
        </p:spPr>
      </p:pic>
      <p:pic>
        <p:nvPicPr>
          <p:cNvPr id="4" name="Picture 3" descr="birthday-part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1684020"/>
            <a:ext cx="1440180" cy="1440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996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 LIZ’S</a:t>
            </a:r>
            <a:endParaRPr lang="en-US" sz="3200" b="1" dirty="0"/>
          </a:p>
        </p:txBody>
      </p:sp>
      <p:pic>
        <p:nvPicPr>
          <p:cNvPr id="7" name="Picture 6" descr="IMG_0006.jpg"/>
          <p:cNvPicPr>
            <a:picLocks noChangeAspect="1"/>
          </p:cNvPicPr>
          <p:nvPr/>
        </p:nvPicPr>
        <p:blipFill>
          <a:blip r:embed="rId9" cstate="print"/>
          <a:srcRect l="18005" t="11511" r="23705" b="25540"/>
          <a:stretch>
            <a:fillRect/>
          </a:stretch>
        </p:blipFill>
        <p:spPr>
          <a:xfrm rot="5400000">
            <a:off x="6553200" y="381000"/>
            <a:ext cx="2743200" cy="2133600"/>
          </a:xfrm>
          <a:prstGeom prst="rect">
            <a:avLst/>
          </a:prstGeom>
        </p:spPr>
      </p:pic>
      <p:pic>
        <p:nvPicPr>
          <p:cNvPr id="15" name="Picture 14" descr="IMG_0012.jpg"/>
          <p:cNvPicPr>
            <a:picLocks noChangeAspect="1"/>
          </p:cNvPicPr>
          <p:nvPr/>
        </p:nvPicPr>
        <p:blipFill>
          <a:blip r:embed="rId10" cstate="print"/>
          <a:srcRect l="12376" t="16204" r="14913" b="9259"/>
          <a:stretch>
            <a:fillRect/>
          </a:stretch>
        </p:blipFill>
        <p:spPr>
          <a:xfrm>
            <a:off x="76200" y="76200"/>
            <a:ext cx="3581400" cy="2453640"/>
          </a:xfrm>
          <a:prstGeom prst="rect">
            <a:avLst/>
          </a:prstGeom>
        </p:spPr>
      </p:pic>
      <p:pic>
        <p:nvPicPr>
          <p:cNvPr id="14" name="Picture 13" descr="IMG_0018.jpg"/>
          <p:cNvPicPr>
            <a:picLocks noChangeAspect="1"/>
          </p:cNvPicPr>
          <p:nvPr/>
        </p:nvPicPr>
        <p:blipFill>
          <a:blip r:embed="rId11" cstate="print"/>
          <a:srcRect l="9491" t="26930" r="59626" b="22735"/>
          <a:stretch>
            <a:fillRect/>
          </a:stretch>
        </p:blipFill>
        <p:spPr>
          <a:xfrm>
            <a:off x="5334000" y="3581400"/>
            <a:ext cx="1143000" cy="1285103"/>
          </a:xfrm>
          <a:prstGeom prst="rect">
            <a:avLst/>
          </a:prstGeom>
        </p:spPr>
      </p:pic>
      <p:pic>
        <p:nvPicPr>
          <p:cNvPr id="11" name="Picture 10" descr="Copy of IMG_0008.jpg"/>
          <p:cNvPicPr>
            <a:picLocks noChangeAspect="1"/>
          </p:cNvPicPr>
          <p:nvPr/>
        </p:nvPicPr>
        <p:blipFill>
          <a:blip r:embed="rId12" cstate="print"/>
          <a:srcRect l="6158" t="2264" r="6096" b="13949"/>
          <a:stretch>
            <a:fillRect/>
          </a:stretch>
        </p:blipFill>
        <p:spPr>
          <a:xfrm>
            <a:off x="4114800" y="5122779"/>
            <a:ext cx="2438400" cy="15828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2590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reestyle Script" pitchFamily="66" charset="0"/>
              </a:rPr>
              <a:t>Liz </a:t>
            </a:r>
            <a:r>
              <a:rPr lang="en-US" sz="3200" b="1" dirty="0" smtClean="0">
                <a:latin typeface="Palace Script MT" pitchFamily="66" charset="0"/>
              </a:rPr>
              <a:t>… </a:t>
            </a:r>
            <a:r>
              <a:rPr lang="en-US" sz="3200" b="1" dirty="0" smtClean="0">
                <a:latin typeface="Freestyle Script" pitchFamily="66" charset="0"/>
              </a:rPr>
              <a:t>Party Queen!</a:t>
            </a:r>
            <a:endParaRPr lang="en-US" sz="3200" b="1" dirty="0"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16</Words>
  <Application>Microsoft Office PowerPoint</Application>
  <PresentationFormat>On-screen Show (4:3)</PresentationFormat>
  <Paragraphs>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iguana</cp:lastModifiedBy>
  <cp:revision>227</cp:revision>
  <dcterms:created xsi:type="dcterms:W3CDTF">2006-08-16T00:00:00Z</dcterms:created>
  <dcterms:modified xsi:type="dcterms:W3CDTF">2014-03-17T12:46:24Z</dcterms:modified>
</cp:coreProperties>
</file>