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5" autoAdjust="0"/>
    <p:restoredTop sz="94660"/>
  </p:normalViewPr>
  <p:slideViewPr>
    <p:cSldViewPr>
      <p:cViewPr varScale="1">
        <p:scale>
          <a:sx n="136" d="100"/>
          <a:sy n="136" d="100"/>
        </p:scale>
        <p:origin x="-7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c_Tisone_78.bmp"/>
          <p:cNvPicPr>
            <a:picLocks noChangeAspect="1"/>
          </p:cNvPicPr>
          <p:nvPr/>
        </p:nvPicPr>
        <p:blipFill>
          <a:blip r:embed="rId2" cstate="print"/>
          <a:srcRect l="23960" t="15556" r="13833" b="50000"/>
          <a:stretch>
            <a:fillRect/>
          </a:stretch>
        </p:blipFill>
        <p:spPr>
          <a:xfrm>
            <a:off x="1295400" y="381000"/>
            <a:ext cx="6870290" cy="4953000"/>
          </a:xfrm>
          <a:prstGeom prst="rect">
            <a:avLst/>
          </a:prstGeom>
        </p:spPr>
      </p:pic>
      <p:sp>
        <p:nvSpPr>
          <p:cNvPr id="5" name="TextBox 4"/>
          <p:cNvSpPr txBox="1"/>
          <p:nvPr/>
        </p:nvSpPr>
        <p:spPr>
          <a:xfrm>
            <a:off x="1600200" y="5417403"/>
            <a:ext cx="6324600" cy="830997"/>
          </a:xfrm>
          <a:prstGeom prst="rect">
            <a:avLst/>
          </a:prstGeom>
          <a:noFill/>
        </p:spPr>
        <p:txBody>
          <a:bodyPr wrap="square" rtlCol="0">
            <a:spAutoFit/>
          </a:bodyPr>
          <a:lstStyle/>
          <a:p>
            <a:r>
              <a:rPr lang="en-US" sz="2400" dirty="0" smtClean="0"/>
              <a:t>1978:  In the old HAO building on campus, before a donut run with undergrad intern </a:t>
            </a:r>
            <a:r>
              <a:rPr lang="en-US" sz="2400" dirty="0" err="1" smtClean="0"/>
              <a:t>Klimchuk</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c Tisone 1984b.jpg"/>
          <p:cNvPicPr>
            <a:picLocks noChangeAspect="1"/>
          </p:cNvPicPr>
          <p:nvPr/>
        </p:nvPicPr>
        <p:blipFill>
          <a:blip r:embed="rId2" cstate="print"/>
          <a:srcRect l="15280" r="19620" b="67778"/>
          <a:stretch>
            <a:fillRect/>
          </a:stretch>
        </p:blipFill>
        <p:spPr>
          <a:xfrm>
            <a:off x="1143000" y="457200"/>
            <a:ext cx="7086600" cy="4566920"/>
          </a:xfrm>
          <a:prstGeom prst="rect">
            <a:avLst/>
          </a:prstGeom>
        </p:spPr>
      </p:pic>
      <p:sp>
        <p:nvSpPr>
          <p:cNvPr id="3" name="TextBox 2"/>
          <p:cNvSpPr txBox="1"/>
          <p:nvPr/>
        </p:nvSpPr>
        <p:spPr>
          <a:xfrm>
            <a:off x="1295400" y="5105400"/>
            <a:ext cx="7086600" cy="1200329"/>
          </a:xfrm>
          <a:prstGeom prst="rect">
            <a:avLst/>
          </a:prstGeom>
          <a:noFill/>
        </p:spPr>
        <p:txBody>
          <a:bodyPr wrap="square" rtlCol="0">
            <a:spAutoFit/>
          </a:bodyPr>
          <a:lstStyle/>
          <a:p>
            <a:r>
              <a:rPr lang="en-US" sz="2400" dirty="0" smtClean="0"/>
              <a:t>1984:  Trying to lower the Murphy bed at the condo in Vail at 3:00 am, after drinking far too many Long Island Iced Teas! (We made our 7:00 am tee time.)</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c Tisone 1984.jpg"/>
          <p:cNvPicPr>
            <a:picLocks noChangeAspect="1"/>
          </p:cNvPicPr>
          <p:nvPr/>
        </p:nvPicPr>
        <p:blipFill>
          <a:blip r:embed="rId2" cstate="print"/>
          <a:srcRect l="15280" t="47778" r="18173" b="16667"/>
          <a:stretch>
            <a:fillRect/>
          </a:stretch>
        </p:blipFill>
        <p:spPr>
          <a:xfrm>
            <a:off x="1219200" y="76200"/>
            <a:ext cx="7010401" cy="4876800"/>
          </a:xfrm>
          <a:prstGeom prst="rect">
            <a:avLst/>
          </a:prstGeom>
        </p:spPr>
      </p:pic>
      <p:sp>
        <p:nvSpPr>
          <p:cNvPr id="3" name="TextBox 2"/>
          <p:cNvSpPr txBox="1"/>
          <p:nvPr/>
        </p:nvSpPr>
        <p:spPr>
          <a:xfrm>
            <a:off x="990600" y="4971871"/>
            <a:ext cx="7696200" cy="1200329"/>
          </a:xfrm>
          <a:prstGeom prst="rect">
            <a:avLst/>
          </a:prstGeom>
          <a:noFill/>
        </p:spPr>
        <p:txBody>
          <a:bodyPr wrap="square" rtlCol="0">
            <a:spAutoFit/>
          </a:bodyPr>
          <a:lstStyle/>
          <a:p>
            <a:r>
              <a:rPr lang="en-US" sz="2400" dirty="0" smtClean="0"/>
              <a:t>1984:  Traditional dinner at David </a:t>
            </a:r>
            <a:r>
              <a:rPr lang="en-US" sz="2400" dirty="0" err="1" smtClean="0"/>
              <a:t>Sime’s</a:t>
            </a:r>
            <a:r>
              <a:rPr lang="en-US" sz="2400" dirty="0" smtClean="0"/>
              <a:t> house to cap off the golf weekend (Richard </a:t>
            </a:r>
            <a:r>
              <a:rPr lang="en-US" sz="2400" dirty="0" err="1" smtClean="0"/>
              <a:t>Moncayo</a:t>
            </a:r>
            <a:r>
              <a:rPr lang="en-US" sz="2400" dirty="0" smtClean="0"/>
              <a:t>, </a:t>
            </a:r>
            <a:r>
              <a:rPr lang="en-US" sz="2400" dirty="0" err="1" smtClean="0"/>
              <a:t>Tod</a:t>
            </a:r>
            <a:r>
              <a:rPr lang="en-US" sz="2400" dirty="0" smtClean="0"/>
              <a:t> Woods, Peter Cargill, Vic). Who knew they could look so good in hot pants!</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029.JPG"/>
          <p:cNvPicPr>
            <a:picLocks noChangeAspect="1"/>
          </p:cNvPicPr>
          <p:nvPr/>
        </p:nvPicPr>
        <p:blipFill>
          <a:blip r:embed="rId2" cstate="print"/>
          <a:srcRect l="20792" t="27722" r="9901" b="4950"/>
          <a:stretch>
            <a:fillRect/>
          </a:stretch>
        </p:blipFill>
        <p:spPr>
          <a:xfrm>
            <a:off x="1371600" y="381000"/>
            <a:ext cx="6934200" cy="5052060"/>
          </a:xfrm>
          <a:prstGeom prst="rect">
            <a:avLst/>
          </a:prstGeom>
        </p:spPr>
      </p:pic>
      <p:sp>
        <p:nvSpPr>
          <p:cNvPr id="3" name="TextBox 2"/>
          <p:cNvSpPr txBox="1"/>
          <p:nvPr/>
        </p:nvSpPr>
        <p:spPr>
          <a:xfrm>
            <a:off x="990600" y="5710535"/>
            <a:ext cx="8229600" cy="461665"/>
          </a:xfrm>
          <a:prstGeom prst="rect">
            <a:avLst/>
          </a:prstGeom>
          <a:noFill/>
        </p:spPr>
        <p:txBody>
          <a:bodyPr wrap="square" rtlCol="0">
            <a:spAutoFit/>
          </a:bodyPr>
          <a:lstStyle/>
          <a:p>
            <a:r>
              <a:rPr lang="en-US" sz="2400" dirty="0" smtClean="0"/>
              <a:t>2003:  On the first tee:  </a:t>
            </a:r>
            <a:r>
              <a:rPr lang="en-US" sz="2400" dirty="0" err="1" smtClean="0"/>
              <a:t>Sime</a:t>
            </a:r>
            <a:r>
              <a:rPr lang="en-US" sz="2400" dirty="0" smtClean="0"/>
              <a:t>, </a:t>
            </a:r>
            <a:r>
              <a:rPr lang="en-US" sz="2400" dirty="0" err="1" smtClean="0"/>
              <a:t>Pizzo</a:t>
            </a:r>
            <a:r>
              <a:rPr lang="en-US" sz="2400" dirty="0" smtClean="0"/>
              <a:t>, </a:t>
            </a:r>
            <a:r>
              <a:rPr lang="en-US" sz="2400" dirty="0" err="1" smtClean="0"/>
              <a:t>Klimchuk</a:t>
            </a:r>
            <a:r>
              <a:rPr lang="en-US" sz="2400" dirty="0" smtClean="0"/>
              <a:t>, </a:t>
            </a:r>
            <a:r>
              <a:rPr lang="en-US" sz="2400" dirty="0" err="1" smtClean="0"/>
              <a:t>Tisone</a:t>
            </a:r>
            <a:r>
              <a:rPr lang="en-US" sz="2400" dirty="0" smtClean="0"/>
              <a:t>, Woods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023.JPG"/>
          <p:cNvPicPr>
            <a:picLocks noChangeAspect="1"/>
          </p:cNvPicPr>
          <p:nvPr/>
        </p:nvPicPr>
        <p:blipFill>
          <a:blip r:embed="rId2" cstate="print"/>
          <a:srcRect l="-3261" t="1449" r="8696" b="7246"/>
          <a:stretch>
            <a:fillRect/>
          </a:stretch>
        </p:blipFill>
        <p:spPr>
          <a:xfrm>
            <a:off x="1360714" y="533400"/>
            <a:ext cx="6945086" cy="5029200"/>
          </a:xfrm>
          <a:prstGeom prst="rect">
            <a:avLst/>
          </a:prstGeom>
        </p:spPr>
      </p:pic>
      <p:sp>
        <p:nvSpPr>
          <p:cNvPr id="3" name="TextBox 2"/>
          <p:cNvSpPr txBox="1"/>
          <p:nvPr/>
        </p:nvSpPr>
        <p:spPr>
          <a:xfrm>
            <a:off x="1371600" y="5791200"/>
            <a:ext cx="7010400" cy="830997"/>
          </a:xfrm>
          <a:prstGeom prst="rect">
            <a:avLst/>
          </a:prstGeom>
          <a:noFill/>
        </p:spPr>
        <p:txBody>
          <a:bodyPr wrap="square" rtlCol="0">
            <a:spAutoFit/>
          </a:bodyPr>
          <a:lstStyle/>
          <a:p>
            <a:r>
              <a:rPr lang="en-US" sz="2400" dirty="0" smtClean="0"/>
              <a:t>2003:  Wanting a kiddy ride after our traditional breakfast at the Turntable Restaurant in Minturn.</a:t>
            </a:r>
            <a:endParaRPr lang="en-US" sz="2400" dirty="0"/>
          </a:p>
        </p:txBody>
      </p:sp>
      <p:sp>
        <p:nvSpPr>
          <p:cNvPr id="5" name="TextBox 4"/>
          <p:cNvSpPr txBox="1"/>
          <p:nvPr/>
        </p:nvSpPr>
        <p:spPr>
          <a:xfrm>
            <a:off x="838200" y="4916269"/>
            <a:ext cx="2209800" cy="646331"/>
          </a:xfrm>
          <a:prstGeom prst="rect">
            <a:avLst/>
          </a:prstGeom>
          <a:solidFill>
            <a:schemeClr val="bg1"/>
          </a:solidFill>
        </p:spPr>
        <p:txBody>
          <a:bodyPr wrap="square" rtlCol="0">
            <a:spAutoFit/>
          </a:bodyPr>
          <a:lstStyle/>
          <a:p>
            <a:r>
              <a:rPr lang="en-US" dirty="0" smtClean="0"/>
              <a:t>Vic’s gout knee was acting up that year!</a:t>
            </a:r>
            <a:endParaRPr lang="en-US" dirty="0"/>
          </a:p>
        </p:txBody>
      </p:sp>
      <p:cxnSp>
        <p:nvCxnSpPr>
          <p:cNvPr id="7" name="Straight Arrow Connector 6"/>
          <p:cNvCxnSpPr/>
          <p:nvPr/>
        </p:nvCxnSpPr>
        <p:spPr>
          <a:xfrm flipV="1">
            <a:off x="3048000" y="3962400"/>
            <a:ext cx="2362200" cy="3810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descr="P1010023.JPG"/>
          <p:cNvPicPr>
            <a:picLocks noChangeAspect="1"/>
          </p:cNvPicPr>
          <p:nvPr/>
        </p:nvPicPr>
        <p:blipFill>
          <a:blip r:embed="rId2" cstate="print"/>
          <a:srcRect l="51729" t="59552" r="35820" b="27997"/>
          <a:stretch>
            <a:fillRect/>
          </a:stretch>
        </p:blipFill>
        <p:spPr>
          <a:xfrm>
            <a:off x="939800" y="3352800"/>
            <a:ext cx="2108200" cy="15811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0057.jpg"/>
          <p:cNvPicPr>
            <a:picLocks noChangeAspect="1"/>
          </p:cNvPicPr>
          <p:nvPr/>
        </p:nvPicPr>
        <p:blipFill>
          <a:blip r:embed="rId2" cstate="print"/>
          <a:srcRect l="4167" r="5833"/>
          <a:stretch>
            <a:fillRect/>
          </a:stretch>
        </p:blipFill>
        <p:spPr>
          <a:xfrm>
            <a:off x="457200" y="457200"/>
            <a:ext cx="8229600" cy="5154706"/>
          </a:xfrm>
          <a:prstGeom prst="rect">
            <a:avLst/>
          </a:prstGeom>
        </p:spPr>
      </p:pic>
      <p:sp>
        <p:nvSpPr>
          <p:cNvPr id="3" name="TextBox 2"/>
          <p:cNvSpPr txBox="1"/>
          <p:nvPr/>
        </p:nvSpPr>
        <p:spPr>
          <a:xfrm>
            <a:off x="457200" y="5939135"/>
            <a:ext cx="8763000" cy="461665"/>
          </a:xfrm>
          <a:prstGeom prst="rect">
            <a:avLst/>
          </a:prstGeom>
          <a:noFill/>
        </p:spPr>
        <p:txBody>
          <a:bodyPr wrap="square" rtlCol="0">
            <a:spAutoFit/>
          </a:bodyPr>
          <a:lstStyle/>
          <a:p>
            <a:r>
              <a:rPr lang="en-US" sz="2400" dirty="0" smtClean="0"/>
              <a:t>2012:  Crushing another drive, with Dale Gary watching enviously!</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c0008.jpg"/>
          <p:cNvPicPr>
            <a:picLocks noChangeAspect="1"/>
          </p:cNvPicPr>
          <p:nvPr/>
        </p:nvPicPr>
        <p:blipFill>
          <a:blip r:embed="rId2" cstate="print"/>
          <a:srcRect l="4514" r="30361" b="26296"/>
          <a:stretch>
            <a:fillRect/>
          </a:stretch>
        </p:blipFill>
        <p:spPr>
          <a:xfrm>
            <a:off x="590781" y="457200"/>
            <a:ext cx="8019819" cy="5105400"/>
          </a:xfrm>
          <a:prstGeom prst="rect">
            <a:avLst/>
          </a:prstGeom>
        </p:spPr>
      </p:pic>
      <p:sp>
        <p:nvSpPr>
          <p:cNvPr id="3" name="TextBox 2"/>
          <p:cNvSpPr txBox="1"/>
          <p:nvPr/>
        </p:nvSpPr>
        <p:spPr>
          <a:xfrm>
            <a:off x="838200" y="5791200"/>
            <a:ext cx="8229600" cy="461665"/>
          </a:xfrm>
          <a:prstGeom prst="rect">
            <a:avLst/>
          </a:prstGeom>
          <a:noFill/>
        </p:spPr>
        <p:txBody>
          <a:bodyPr wrap="square" rtlCol="0">
            <a:spAutoFit/>
          </a:bodyPr>
          <a:lstStyle/>
          <a:p>
            <a:r>
              <a:rPr lang="en-US" sz="2400" dirty="0" smtClean="0"/>
              <a:t>2014:    %*&amp;#^@!     …..but they don’t always go as planned!</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905000"/>
            <a:ext cx="8229600" cy="2308324"/>
          </a:xfrm>
          <a:prstGeom prst="rect">
            <a:avLst/>
          </a:prstGeom>
          <a:noFill/>
        </p:spPr>
        <p:txBody>
          <a:bodyPr wrap="square" rtlCol="0">
            <a:spAutoFit/>
          </a:bodyPr>
          <a:lstStyle/>
          <a:p>
            <a:r>
              <a:rPr lang="en-US" sz="2400" dirty="0" smtClean="0"/>
              <a:t>Vic, buddy, you’ve had one heck of a run. It’s hard to exaggerate what a huge positive impact you’ve had on so many people’s lives, especially mine. You taught me not only how to write FORTRAN 77 code, but how to live life the right way. Many of my fondest memories involve you. Enjoy your highly deserved retirement….and let’s go make some more great memories!</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234</Words>
  <Application>Microsoft Office PowerPoint</Application>
  <PresentationFormat>On-screen Show (4:3)</PresentationFormat>
  <Paragraphs>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Dig</dc:creator>
  <cp:lastModifiedBy>Joan Burkepile</cp:lastModifiedBy>
  <cp:revision>22</cp:revision>
  <cp:lastPrinted>2015-01-14T20:20:21Z</cp:lastPrinted>
  <dcterms:created xsi:type="dcterms:W3CDTF">2006-08-16T00:00:00Z</dcterms:created>
  <dcterms:modified xsi:type="dcterms:W3CDTF">2015-01-14T20:20:51Z</dcterms:modified>
</cp:coreProperties>
</file>