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3"/>
  </p:notesMasterIdLst>
  <p:sldIdLst>
    <p:sldId id="279" r:id="rI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4D08A"/>
    <a:srgbClr val="BAE97F"/>
    <a:srgbClr val="C6FA00"/>
    <a:srgbClr val="C6FA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39"/>
    <p:restoredTop sz="75076"/>
  </p:normalViewPr>
  <p:slideViewPr>
    <p:cSldViewPr snapToGrid="0">
      <p:cViewPr varScale="1">
        <p:scale>
          <a:sx n="83" d="100"/>
          <a:sy n="83" d="100"/>
        </p:scale>
        <p:origin x="102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D3B90A-891B-8E40-9759-00294E00EA92}" type="datetimeFigureOut">
              <a:rPr lang="en-US" smtClean="0"/>
              <a:t>5/3/23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17A0EC-808C-864D-BC75-534C3B08563D}" type="slidenum">
              <a:rPr lang="en-US" smtClean="0"/>
              <a:t>‹#›</a:t>
            </a:fld>
            <a:endParaRPr lang="en-US"/>
          </a:p>
        </p:txBody>
      </p:sp>
    </p:spTree>
    <p:extLst>
      <p:ext uri="{BB962C8B-B14F-4D97-AF65-F5344CB8AC3E}">
        <p14:creationId xmlns:p14="http://schemas.microsoft.com/office/powerpoint/2010/main" val="83345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HAO staff have a broad range of expertise from </a:t>
            </a:r>
            <a:r>
              <a:rPr lang="en-US" b="1" dirty="0"/>
              <a:t>instrumentation</a:t>
            </a:r>
            <a:r>
              <a:rPr lang="en-US" dirty="0"/>
              <a:t> (we have an engineering group), to </a:t>
            </a:r>
            <a:r>
              <a:rPr lang="en-US" b="1" dirty="0"/>
              <a:t>data experts </a:t>
            </a:r>
            <a:r>
              <a:rPr lang="en-US" dirty="0"/>
              <a:t>(serving and analyzing), to managing facilities (MLSO), to </a:t>
            </a:r>
            <a:r>
              <a:rPr lang="en-US" b="1" dirty="0"/>
              <a:t>modeling</a:t>
            </a:r>
            <a:r>
              <a:rPr lang="en-US" dirty="0"/>
              <a:t> (analytical and numerical). Our science priorities include solar variability and activity with heavy expertise in chromosphere and coronal physics. We have some of the leading experts in the world in </a:t>
            </a:r>
            <a:r>
              <a:rPr lang="en-US" dirty="0" err="1"/>
              <a:t>spectropolarimetry</a:t>
            </a:r>
            <a:r>
              <a:rPr lang="en-US" dirty="0"/>
              <a:t>. We study how the activity on the Sun impacts our upper atmosphere and also forcing of the ionosphere from below. We study coupling of the magnetosphere and ionosphere and gravity waves. Although not an exhaustive list, this hits on many important areas of research.</a:t>
            </a:r>
          </a:p>
          <a:p>
            <a:endParaRPr lang="en-US" dirty="0"/>
          </a:p>
          <a:p>
            <a:r>
              <a:rPr lang="en-US" dirty="0"/>
              <a:t>The Mauna Loa Solar Observatory is a key piece of our portfolio in service to the community.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Mauna Loa data fill observational gap between EUV and space-based coronagraphs.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We are a synoptic facility but we also provide the community with special data requests and often participate in </a:t>
            </a:r>
            <a:r>
              <a:rPr lang="en-US" sz="1200" dirty="0"/>
              <a:t>Community Observing Campaigns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p>
          <a:p>
            <a:pPr marL="342900" indent="-342900">
              <a:spcAft>
                <a:spcPts val="600"/>
              </a:spcAft>
              <a:buFont typeface="Arial" panose="020B0604020202020204" pitchFamily="34" charset="0"/>
              <a:buChar char="•"/>
            </a:pPr>
            <a:r>
              <a:rPr lang="en-US" sz="1200" dirty="0"/>
              <a:t>Over 470 registered users</a:t>
            </a:r>
          </a:p>
          <a:p>
            <a:pPr marL="342900" indent="-342900">
              <a:spcAft>
                <a:spcPts val="600"/>
              </a:spcAft>
              <a:buFont typeface="Arial" panose="020B0604020202020204" pitchFamily="34" charset="0"/>
              <a:buChar char="•"/>
            </a:pPr>
            <a:r>
              <a:rPr lang="en-US" sz="1200" dirty="0"/>
              <a:t>Over 40 years of solar images, movies, and other data products </a:t>
            </a:r>
          </a:p>
          <a:p>
            <a:pPr marL="342900" indent="-342900">
              <a:spcAft>
                <a:spcPts val="600"/>
              </a:spcAft>
              <a:buFont typeface="Arial" panose="020B0604020202020204" pitchFamily="34" charset="0"/>
              <a:buChar char="•"/>
            </a:pPr>
            <a:r>
              <a:rPr lang="en-US" sz="1200" dirty="0"/>
              <a:t>Near-Real time CME alerts </a:t>
            </a:r>
          </a:p>
          <a:p>
            <a:pPr marL="342900" indent="-342900">
              <a:spcAft>
                <a:spcPts val="600"/>
              </a:spcAft>
              <a:buFont typeface="Arial" panose="020B0604020202020204" pitchFamily="34" charset="0"/>
              <a:buChar char="•"/>
            </a:pPr>
            <a:r>
              <a:rPr lang="en-US" sz="1200" dirty="0"/>
              <a:t>Solar activity logs (1973 to present)</a:t>
            </a:r>
          </a:p>
          <a:p>
            <a:pPr marL="342900" indent="-342900">
              <a:spcAft>
                <a:spcPts val="600"/>
              </a:spcAft>
              <a:buFont typeface="Arial" panose="020B0604020202020204" pitchFamily="34" charset="0"/>
              <a:buChar char="•"/>
            </a:pPr>
            <a:endParaRPr lang="en-US" sz="1200" dirty="0"/>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200" dirty="0"/>
              <a:t>Our </a:t>
            </a:r>
            <a:r>
              <a:rPr lang="en-US" sz="1200" b="0" dirty="0"/>
              <a:t>geospace section is </a:t>
            </a:r>
            <a:r>
              <a:rPr lang="en-US" sz="1200" b="1" dirty="0"/>
              <a:t>building the next generation of space weather models </a:t>
            </a:r>
            <a:r>
              <a:rPr lang="en-US" sz="1200" b="0" dirty="0"/>
              <a:t>to conduct cutting edge space science and provide the community with essential capabilities</a:t>
            </a:r>
            <a:endParaRPr lang="en-US" sz="1200" dirty="0"/>
          </a:p>
          <a:p>
            <a:pPr marL="0" indent="0">
              <a:spcAft>
                <a:spcPts val="600"/>
              </a:spcAft>
              <a:buFont typeface="Arial" panose="020B0604020202020204" pitchFamily="34" charset="0"/>
              <a:buNone/>
            </a:pPr>
            <a:endParaRPr lang="en-US" sz="1200" b="1" dirty="0"/>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n-US" sz="1200" dirty="0"/>
              <a:t>We are very involved with postdocs and students and have hosted summer schools in </a:t>
            </a:r>
            <a:r>
              <a:rPr lang="en-US" sz="1200" dirty="0" err="1"/>
              <a:t>spectropolarimetry</a:t>
            </a:r>
            <a:r>
              <a:rPr lang="en-US" sz="1200" dirty="0"/>
              <a:t> and space weather</a:t>
            </a:r>
          </a:p>
          <a:p>
            <a:pPr marL="0" indent="0">
              <a:spcAft>
                <a:spcPts val="600"/>
              </a:spcAft>
              <a:buFont typeface="Arial" panose="020B0604020202020204" pitchFamily="34" charset="0"/>
              <a:buNone/>
            </a:pPr>
            <a:endParaRPr lang="en-US" sz="1200" b="1" dirty="0"/>
          </a:p>
          <a:p>
            <a:pPr marL="0" indent="0">
              <a:spcAft>
                <a:spcPts val="600"/>
              </a:spcAft>
              <a:buFont typeface="Arial" panose="020B0604020202020204" pitchFamily="34" charset="0"/>
              <a:buNone/>
            </a:pPr>
            <a:r>
              <a:rPr lang="en-US" sz="1200" b="1" dirty="0"/>
              <a:t>COSMO is the next generation observatory</a:t>
            </a:r>
            <a:r>
              <a:rPr lang="en-US" sz="1200" dirty="0"/>
              <a:t> that will have the capability to obtain line-of-sight AND plane-of-sky coronal magnetic field measurements- a current gap in our community’s capabilities!</a:t>
            </a:r>
          </a:p>
          <a:p>
            <a:pPr marL="0" indent="0">
              <a:spcAft>
                <a:spcPts val="600"/>
              </a:spcAft>
              <a:buFont typeface="Arial" panose="020B0604020202020204" pitchFamily="34" charset="0"/>
              <a:buNone/>
            </a:pPr>
            <a:endParaRPr lang="en-US" sz="1200" dirty="0"/>
          </a:p>
          <a:p>
            <a:pPr marL="0" indent="0">
              <a:spcAft>
                <a:spcPts val="600"/>
              </a:spcAft>
              <a:buFont typeface="Arial" panose="020B0604020202020204" pitchFamily="34" charset="0"/>
              <a:buNone/>
            </a:pPr>
            <a:r>
              <a:rPr lang="en-US" sz="1200" dirty="0"/>
              <a:t>We support space based missions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r>
              <a:rPr lang="en-US" dirty="0"/>
              <a:t> </a:t>
            </a:r>
          </a:p>
        </p:txBody>
      </p:sp>
      <p:sp>
        <p:nvSpPr>
          <p:cNvPr id="4" name="Slide Number Placeholder 3"/>
          <p:cNvSpPr>
            <a:spLocks noGrp="1"/>
          </p:cNvSpPr>
          <p:nvPr>
            <p:ph type="sldNum" sz="quarter" idx="5"/>
          </p:nvPr>
        </p:nvSpPr>
        <p:spPr/>
        <p:txBody>
          <a:bodyPr/>
          <a:lstStyle/>
          <a:p>
            <a:fld id="{5117A0EC-808C-864D-BC75-534C3B08563D}" type="slidenum">
              <a:rPr lang="en-US" smtClean="0"/>
              <a:t>1</a:t>
            </a:fld>
            <a:endParaRPr lang="en-US"/>
          </a:p>
        </p:txBody>
      </p:sp>
    </p:spTree>
    <p:extLst>
      <p:ext uri="{BB962C8B-B14F-4D97-AF65-F5344CB8AC3E}">
        <p14:creationId xmlns:p14="http://schemas.microsoft.com/office/powerpoint/2010/main" val="2452262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8E770-44AE-47D5-B4B1-71BEC9A9D725}"/>
              </a:ext>
            </a:extLst>
          </p:cNvPr>
          <p:cNvSpPr>
            <a:spLocks noGrp="1"/>
          </p:cNvSpPr>
          <p:nvPr>
            <p:ph type="ctrTitle"/>
          </p:nvPr>
        </p:nvSpPr>
        <p:spPr>
          <a:xfrm>
            <a:off x="841248" y="663960"/>
            <a:ext cx="9456049" cy="3594112"/>
          </a:xfrm>
        </p:spPr>
        <p:txBody>
          <a:bodyPr anchor="b">
            <a:normAutofit/>
          </a:bodyPr>
          <a:lstStyle>
            <a:lvl1pPr algn="l">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4CA91C7-81A9-46F3-B0F4-D9AB8808514E}"/>
              </a:ext>
            </a:extLst>
          </p:cNvPr>
          <p:cNvSpPr>
            <a:spLocks noGrp="1"/>
          </p:cNvSpPr>
          <p:nvPr>
            <p:ph type="subTitle" idx="1"/>
          </p:nvPr>
        </p:nvSpPr>
        <p:spPr>
          <a:xfrm>
            <a:off x="841248" y="4667581"/>
            <a:ext cx="9456049" cy="1197387"/>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AA648C8-9681-4994-B52A-1A8BC79127E1}"/>
              </a:ext>
            </a:extLst>
          </p:cNvPr>
          <p:cNvSpPr>
            <a:spLocks noGrp="1"/>
          </p:cNvSpPr>
          <p:nvPr>
            <p:ph type="dt" sz="half" idx="10"/>
          </p:nvPr>
        </p:nvSpPr>
        <p:spPr>
          <a:xfrm>
            <a:off x="841248" y="6102693"/>
            <a:ext cx="2743200" cy="365125"/>
          </a:xfrm>
        </p:spPr>
        <p:txBody>
          <a:bodyPr/>
          <a:lstStyle/>
          <a:p>
            <a:fld id="{AE3425CA-4B9D-4420-BB9E-C250DB30E421}" type="datetime1">
              <a:rPr lang="en-US" smtClean="0"/>
              <a:t>5/3/23</a:t>
            </a:fld>
            <a:endParaRPr lang="en-US"/>
          </a:p>
        </p:txBody>
      </p:sp>
      <p:sp>
        <p:nvSpPr>
          <p:cNvPr id="5" name="Footer Placeholder 4">
            <a:extLst>
              <a:ext uri="{FF2B5EF4-FFF2-40B4-BE49-F238E27FC236}">
                <a16:creationId xmlns:a16="http://schemas.microsoft.com/office/drawing/2014/main" id="{6677F203-CB10-488B-82DC-9D0571A5EE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2B2E9B-C8B7-4716-9D05-265A04246E05}"/>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7" name="Straight Connector 6">
            <a:extLst>
              <a:ext uri="{FF2B5EF4-FFF2-40B4-BE49-F238E27FC236}">
                <a16:creationId xmlns:a16="http://schemas.microsoft.com/office/drawing/2014/main" id="{9EED8031-DD67-43C6-94A0-646636C95560}"/>
              </a:ext>
            </a:extLst>
          </p:cNvPr>
          <p:cNvCxnSpPr>
            <a:cxnSpLocks/>
          </p:cNvCxnSpPr>
          <p:nvPr/>
        </p:nvCxnSpPr>
        <p:spPr>
          <a:xfrm>
            <a:off x="360154" y="4495800"/>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171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3C3B3-C67F-4C48-A663-EF010429E7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4C4B3F-B3CB-4CF0-AEC8-1893A6A27E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46D005-2B71-4325-A646-A2278C3A2EAA}"/>
              </a:ext>
            </a:extLst>
          </p:cNvPr>
          <p:cNvSpPr>
            <a:spLocks noGrp="1"/>
          </p:cNvSpPr>
          <p:nvPr>
            <p:ph type="dt" sz="half" idx="10"/>
          </p:nvPr>
        </p:nvSpPr>
        <p:spPr/>
        <p:txBody>
          <a:bodyPr/>
          <a:lstStyle/>
          <a:p>
            <a:fld id="{6A14B861-3779-4E37-8DF0-E9EB3EA96210}" type="datetime1">
              <a:rPr lang="en-US" smtClean="0"/>
              <a:t>5/3/23</a:t>
            </a:fld>
            <a:endParaRPr lang="en-US"/>
          </a:p>
        </p:txBody>
      </p:sp>
      <p:sp>
        <p:nvSpPr>
          <p:cNvPr id="5" name="Footer Placeholder 4">
            <a:extLst>
              <a:ext uri="{FF2B5EF4-FFF2-40B4-BE49-F238E27FC236}">
                <a16:creationId xmlns:a16="http://schemas.microsoft.com/office/drawing/2014/main" id="{DB356B01-AE16-42EF-B970-5CAF0C891C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BF9BE2-24F4-4F83-8E64-4307C9794E17}"/>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962126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601120-856A-4F01-B7C1-D87A1E5F8150}"/>
              </a:ext>
            </a:extLst>
          </p:cNvPr>
          <p:cNvSpPr>
            <a:spLocks noGrp="1"/>
          </p:cNvSpPr>
          <p:nvPr>
            <p:ph type="title" orient="vert"/>
          </p:nvPr>
        </p:nvSpPr>
        <p:spPr>
          <a:xfrm>
            <a:off x="7874324" y="552782"/>
            <a:ext cx="2620891" cy="5294720"/>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9D62358-C84C-4947-B826-FF738422EA5B}"/>
              </a:ext>
            </a:extLst>
          </p:cNvPr>
          <p:cNvSpPr>
            <a:spLocks noGrp="1"/>
          </p:cNvSpPr>
          <p:nvPr>
            <p:ph type="body" orient="vert" idx="1"/>
          </p:nvPr>
        </p:nvSpPr>
        <p:spPr>
          <a:xfrm>
            <a:off x="838200" y="552782"/>
            <a:ext cx="6803155" cy="52947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7971139-AA1A-46DB-B793-17FB8E6E8A77}"/>
              </a:ext>
            </a:extLst>
          </p:cNvPr>
          <p:cNvSpPr>
            <a:spLocks noGrp="1"/>
          </p:cNvSpPr>
          <p:nvPr>
            <p:ph type="dt" sz="half" idx="10"/>
          </p:nvPr>
        </p:nvSpPr>
        <p:spPr/>
        <p:txBody>
          <a:bodyPr/>
          <a:lstStyle/>
          <a:p>
            <a:fld id="{53E38388-E864-4553-9937-AE9FC5E50CFC}" type="datetime1">
              <a:rPr lang="en-US" smtClean="0"/>
              <a:t>5/3/23</a:t>
            </a:fld>
            <a:endParaRPr lang="en-US"/>
          </a:p>
        </p:txBody>
      </p:sp>
      <p:sp>
        <p:nvSpPr>
          <p:cNvPr id="5" name="Footer Placeholder 4">
            <a:extLst>
              <a:ext uri="{FF2B5EF4-FFF2-40B4-BE49-F238E27FC236}">
                <a16:creationId xmlns:a16="http://schemas.microsoft.com/office/drawing/2014/main" id="{1B2E06F6-0FE2-40FB-BFEE-010C22293D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BA7B1B-13A1-41BA-B924-FD11450C14E7}"/>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3043627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42B9A-9384-46B2-8B4F-B9C2035CAB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B413CF4-CD0B-4F3C-A1CE-1BA3EFDEEB51}"/>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C1DE659-17B0-4F70-8F1C-93BF4DB64390}"/>
              </a:ext>
            </a:extLst>
          </p:cNvPr>
          <p:cNvSpPr>
            <a:spLocks noGrp="1"/>
          </p:cNvSpPr>
          <p:nvPr>
            <p:ph type="dt" sz="half" idx="10"/>
          </p:nvPr>
        </p:nvSpPr>
        <p:spPr/>
        <p:txBody>
          <a:bodyPr/>
          <a:lstStyle/>
          <a:p>
            <a:fld id="{62751E1E-C50D-4FD4-8B1E-ECD78340D9AB}" type="datetime1">
              <a:rPr lang="en-US" smtClean="0"/>
              <a:t>5/3/23</a:t>
            </a:fld>
            <a:endParaRPr lang="en-US"/>
          </a:p>
        </p:txBody>
      </p:sp>
      <p:sp>
        <p:nvSpPr>
          <p:cNvPr id="5" name="Footer Placeholder 4">
            <a:extLst>
              <a:ext uri="{FF2B5EF4-FFF2-40B4-BE49-F238E27FC236}">
                <a16:creationId xmlns:a16="http://schemas.microsoft.com/office/drawing/2014/main" id="{37AB0750-AB4E-4FCF-9B52-BC954760B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466B99-C716-4464-B695-623F4C5A9D9B}"/>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896342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2233A-AD59-4FB1-A1CA-AABFAE040805}"/>
              </a:ext>
            </a:extLst>
          </p:cNvPr>
          <p:cNvSpPr>
            <a:spLocks noGrp="1"/>
          </p:cNvSpPr>
          <p:nvPr>
            <p:ph type="title"/>
          </p:nvPr>
        </p:nvSpPr>
        <p:spPr>
          <a:xfrm>
            <a:off x="841249" y="552782"/>
            <a:ext cx="9538428" cy="3714417"/>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A656964-650B-4E87-9541-0E659DEC0365}"/>
              </a:ext>
            </a:extLst>
          </p:cNvPr>
          <p:cNvSpPr>
            <a:spLocks noGrp="1"/>
          </p:cNvSpPr>
          <p:nvPr>
            <p:ph type="body" idx="1"/>
          </p:nvPr>
        </p:nvSpPr>
        <p:spPr>
          <a:xfrm>
            <a:off x="841249" y="4672584"/>
            <a:ext cx="9538428" cy="1143802"/>
          </a:xfrm>
        </p:spPr>
        <p:txBody>
          <a:bodyPr>
            <a:normAutofit/>
          </a:bodyPr>
          <a:lstStyle>
            <a:lvl1pPr marL="0" indent="0" algn="l" defTabSz="914400" rtl="0" eaLnBrk="1" latinLnBrk="0" hangingPunct="1">
              <a:lnSpc>
                <a:spcPct val="130000"/>
              </a:lnSpc>
              <a:spcBef>
                <a:spcPts val="1000"/>
              </a:spcBef>
              <a:buFont typeface="Arial" panose="020B0604020202020204" pitchFamily="34" charset="0"/>
              <a:buNone/>
              <a:defRPr lang="en-US" sz="2000" kern="120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921BB50-DF4A-47B5-A3AD-18712A3AD40E}"/>
              </a:ext>
            </a:extLst>
          </p:cNvPr>
          <p:cNvSpPr>
            <a:spLocks noGrp="1"/>
          </p:cNvSpPr>
          <p:nvPr>
            <p:ph type="dt" sz="half" idx="10"/>
          </p:nvPr>
        </p:nvSpPr>
        <p:spPr/>
        <p:txBody>
          <a:bodyPr/>
          <a:lstStyle/>
          <a:p>
            <a:fld id="{43C83AFB-9E54-459E-8C6D-0913AC3BA5D7}" type="datetime1">
              <a:rPr lang="en-US" smtClean="0"/>
              <a:t>5/3/23</a:t>
            </a:fld>
            <a:endParaRPr lang="en-US"/>
          </a:p>
        </p:txBody>
      </p:sp>
      <p:sp>
        <p:nvSpPr>
          <p:cNvPr id="5" name="Footer Placeholder 4">
            <a:extLst>
              <a:ext uri="{FF2B5EF4-FFF2-40B4-BE49-F238E27FC236}">
                <a16:creationId xmlns:a16="http://schemas.microsoft.com/office/drawing/2014/main" id="{3CDF59B3-D1B8-4A51-AD6E-868C5BF6F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CA779-6272-4A15-A566-20C4E9A60D47}"/>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7" name="Straight Connector 6">
            <a:extLst>
              <a:ext uri="{FF2B5EF4-FFF2-40B4-BE49-F238E27FC236}">
                <a16:creationId xmlns:a16="http://schemas.microsoft.com/office/drawing/2014/main" id="{F0B86E8F-91EA-4626-BCA8-3B4973C7C9D6}"/>
              </a:ext>
            </a:extLst>
          </p:cNvPr>
          <p:cNvCxnSpPr>
            <a:cxnSpLocks/>
          </p:cNvCxnSpPr>
          <p:nvPr/>
        </p:nvCxnSpPr>
        <p:spPr>
          <a:xfrm>
            <a:off x="360154" y="4495800"/>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8785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52A00-5BBD-436C-BB6D-CE650FC46202}"/>
              </a:ext>
            </a:extLst>
          </p:cNvPr>
          <p:cNvSpPr>
            <a:spLocks noGrp="1"/>
          </p:cNvSpPr>
          <p:nvPr>
            <p:ph type="title"/>
          </p:nvPr>
        </p:nvSpPr>
        <p:spPr>
          <a:xfrm>
            <a:off x="841248" y="552783"/>
            <a:ext cx="9683871" cy="1325880"/>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DFB3E2E-F3C4-4CDD-9138-86AE7A1B566D}"/>
              </a:ext>
            </a:extLst>
          </p:cNvPr>
          <p:cNvSpPr>
            <a:spLocks noGrp="1"/>
          </p:cNvSpPr>
          <p:nvPr>
            <p:ph sz="half" idx="1"/>
          </p:nvPr>
        </p:nvSpPr>
        <p:spPr>
          <a:xfrm>
            <a:off x="841248" y="2108362"/>
            <a:ext cx="4507926" cy="372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6795CD01-B639-46B6-B53D-18FE1E39AF50}"/>
              </a:ext>
            </a:extLst>
          </p:cNvPr>
          <p:cNvSpPr>
            <a:spLocks noGrp="1"/>
          </p:cNvSpPr>
          <p:nvPr>
            <p:ph sz="half" idx="2"/>
          </p:nvPr>
        </p:nvSpPr>
        <p:spPr>
          <a:xfrm>
            <a:off x="5699171" y="2108362"/>
            <a:ext cx="4825948" cy="37216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396E34C3-86AC-48F9-92A4-F17BFAF9EF06}"/>
              </a:ext>
            </a:extLst>
          </p:cNvPr>
          <p:cNvSpPr>
            <a:spLocks noGrp="1"/>
          </p:cNvSpPr>
          <p:nvPr>
            <p:ph type="dt" sz="half" idx="10"/>
          </p:nvPr>
        </p:nvSpPr>
        <p:spPr/>
        <p:txBody>
          <a:bodyPr/>
          <a:lstStyle/>
          <a:p>
            <a:fld id="{F10144B6-0CA7-46BA-A00B-1E68E5C3ED0C}" type="datetime1">
              <a:rPr lang="en-US" smtClean="0"/>
              <a:t>5/3/23</a:t>
            </a:fld>
            <a:endParaRPr lang="en-US"/>
          </a:p>
        </p:txBody>
      </p:sp>
      <p:sp>
        <p:nvSpPr>
          <p:cNvPr id="6" name="Footer Placeholder 5">
            <a:extLst>
              <a:ext uri="{FF2B5EF4-FFF2-40B4-BE49-F238E27FC236}">
                <a16:creationId xmlns:a16="http://schemas.microsoft.com/office/drawing/2014/main" id="{275D6A29-C51F-4654-82AD-04056FA6C7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21EEB6-57E6-40E7-9702-1D5999B505DC}"/>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8" name="Straight Connector 7">
            <a:extLst>
              <a:ext uri="{FF2B5EF4-FFF2-40B4-BE49-F238E27FC236}">
                <a16:creationId xmlns:a16="http://schemas.microsoft.com/office/drawing/2014/main" id="{F929C81A-4806-44FF-99D8-13A65B2D066F}"/>
              </a:ext>
            </a:extLst>
          </p:cNvPr>
          <p:cNvCxnSpPr>
            <a:cxnSpLocks/>
          </p:cNvCxnSpPr>
          <p:nvPr/>
        </p:nvCxnSpPr>
        <p:spPr>
          <a:xfrm>
            <a:off x="375523" y="2004012"/>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08DDCF9-5353-4B5F-8565-8C27F795A4BF}"/>
              </a:ext>
            </a:extLst>
          </p:cNvPr>
          <p:cNvCxnSpPr>
            <a:cxnSpLocks/>
          </p:cNvCxnSpPr>
          <p:nvPr/>
        </p:nvCxnSpPr>
        <p:spPr>
          <a:xfrm>
            <a:off x="5563342" y="2004012"/>
            <a:ext cx="0" cy="40486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685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0D1A9-BF08-4C6D-805E-244B234EE852}"/>
              </a:ext>
            </a:extLst>
          </p:cNvPr>
          <p:cNvSpPr>
            <a:spLocks noGrp="1"/>
          </p:cNvSpPr>
          <p:nvPr>
            <p:ph type="title"/>
          </p:nvPr>
        </p:nvSpPr>
        <p:spPr>
          <a:xfrm>
            <a:off x="841248" y="557784"/>
            <a:ext cx="943957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920C1D8-0907-4FDB-BFAD-36E14AF98D81}"/>
              </a:ext>
            </a:extLst>
          </p:cNvPr>
          <p:cNvSpPr>
            <a:spLocks noGrp="1"/>
          </p:cNvSpPr>
          <p:nvPr>
            <p:ph type="body" idx="1"/>
          </p:nvPr>
        </p:nvSpPr>
        <p:spPr>
          <a:xfrm>
            <a:off x="841248" y="2114185"/>
            <a:ext cx="4438887" cy="693761"/>
          </a:xfrm>
        </p:spPr>
        <p:txBody>
          <a:bodyPr anchor="b">
            <a:normAutofit/>
          </a:bodyPr>
          <a:lstStyle>
            <a:lvl1pPr marL="0" indent="0" algn="l" defTabSz="914400" rtl="0" eaLnBrk="1" latinLnBrk="0" hangingPunct="1">
              <a:lnSpc>
                <a:spcPct val="130000"/>
              </a:lnSpc>
              <a:spcBef>
                <a:spcPts val="1000"/>
              </a:spcBef>
              <a:buFont typeface="Arial" panose="020B0604020202020204" pitchFamily="34" charset="0"/>
              <a:buNone/>
              <a:defRPr lang="en-US" sz="2400"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A4441-5FC3-4F86-8ADE-ED90424DB9B8}"/>
              </a:ext>
            </a:extLst>
          </p:cNvPr>
          <p:cNvSpPr>
            <a:spLocks noGrp="1"/>
          </p:cNvSpPr>
          <p:nvPr>
            <p:ph sz="half" idx="2"/>
          </p:nvPr>
        </p:nvSpPr>
        <p:spPr>
          <a:xfrm>
            <a:off x="841248" y="2900451"/>
            <a:ext cx="4438887" cy="3028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3CEB34D-DB36-47E0-AE2C-FBEBA272076E}"/>
              </a:ext>
            </a:extLst>
          </p:cNvPr>
          <p:cNvSpPr>
            <a:spLocks noGrp="1"/>
          </p:cNvSpPr>
          <p:nvPr>
            <p:ph type="body" sz="quarter" idx="3"/>
          </p:nvPr>
        </p:nvSpPr>
        <p:spPr>
          <a:xfrm>
            <a:off x="5795090" y="2114185"/>
            <a:ext cx="4485728" cy="693761"/>
          </a:xfrm>
        </p:spPr>
        <p:txBody>
          <a:bodyPr anchor="b">
            <a:normAutofit/>
          </a:bodyPr>
          <a:lstStyle>
            <a:lvl1pPr marL="0" indent="0" algn="l" defTabSz="914400" rtl="0" eaLnBrk="1" latinLnBrk="0" hangingPunct="1">
              <a:lnSpc>
                <a:spcPct val="130000"/>
              </a:lnSpc>
              <a:spcBef>
                <a:spcPts val="1000"/>
              </a:spcBef>
              <a:buFont typeface="Arial" panose="020B0604020202020204" pitchFamily="34" charset="0"/>
              <a:buNone/>
              <a:defRPr lang="en-US" sz="2400"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056219-D498-410D-8F2C-03045AE48016}"/>
              </a:ext>
            </a:extLst>
          </p:cNvPr>
          <p:cNvSpPr>
            <a:spLocks noGrp="1"/>
          </p:cNvSpPr>
          <p:nvPr>
            <p:ph sz="quarter" idx="4"/>
          </p:nvPr>
        </p:nvSpPr>
        <p:spPr>
          <a:xfrm>
            <a:off x="5795090" y="2900451"/>
            <a:ext cx="4485730" cy="3028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8DC9AD-F6B8-44D0-8169-84553C1F92C9}"/>
              </a:ext>
            </a:extLst>
          </p:cNvPr>
          <p:cNvSpPr>
            <a:spLocks noGrp="1"/>
          </p:cNvSpPr>
          <p:nvPr>
            <p:ph type="dt" sz="half" idx="10"/>
          </p:nvPr>
        </p:nvSpPr>
        <p:spPr/>
        <p:txBody>
          <a:bodyPr/>
          <a:lstStyle/>
          <a:p>
            <a:fld id="{0051F549-537C-41EC-B9CC-5B6A9AC2A6A7}" type="datetime1">
              <a:rPr lang="en-US" smtClean="0"/>
              <a:t>5/3/23</a:t>
            </a:fld>
            <a:endParaRPr lang="en-US"/>
          </a:p>
        </p:txBody>
      </p:sp>
      <p:sp>
        <p:nvSpPr>
          <p:cNvPr id="8" name="Footer Placeholder 7">
            <a:extLst>
              <a:ext uri="{FF2B5EF4-FFF2-40B4-BE49-F238E27FC236}">
                <a16:creationId xmlns:a16="http://schemas.microsoft.com/office/drawing/2014/main" id="{FF9985ED-7382-4F00-845D-4F27841B5D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A2CC25-9EC7-4706-9BD4-5E20C4B33200}"/>
              </a:ext>
            </a:extLst>
          </p:cNvPr>
          <p:cNvSpPr>
            <a:spLocks noGrp="1"/>
          </p:cNvSpPr>
          <p:nvPr>
            <p:ph type="sldNum" sz="quarter" idx="12"/>
          </p:nvPr>
        </p:nvSpPr>
        <p:spPr/>
        <p:txBody>
          <a:bodyPr/>
          <a:lstStyle/>
          <a:p>
            <a:fld id="{6586042B-6341-4E38-A80C-926D3BB8AAC9}" type="slidenum">
              <a:rPr lang="en-US" smtClean="0"/>
              <a:t>‹#›</a:t>
            </a:fld>
            <a:endParaRPr lang="en-US"/>
          </a:p>
        </p:txBody>
      </p:sp>
      <p:cxnSp>
        <p:nvCxnSpPr>
          <p:cNvPr id="12" name="Straight Connector 11">
            <a:extLst>
              <a:ext uri="{FF2B5EF4-FFF2-40B4-BE49-F238E27FC236}">
                <a16:creationId xmlns:a16="http://schemas.microsoft.com/office/drawing/2014/main" id="{4DBC7D26-1B30-46B8-8221-09886FA3D030}"/>
              </a:ext>
            </a:extLst>
          </p:cNvPr>
          <p:cNvCxnSpPr>
            <a:cxnSpLocks/>
          </p:cNvCxnSpPr>
          <p:nvPr/>
        </p:nvCxnSpPr>
        <p:spPr>
          <a:xfrm>
            <a:off x="375523" y="2004012"/>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4186A75-E140-4995-A8BB-89B5ACE678D2}"/>
              </a:ext>
            </a:extLst>
          </p:cNvPr>
          <p:cNvCxnSpPr>
            <a:cxnSpLocks/>
          </p:cNvCxnSpPr>
          <p:nvPr/>
        </p:nvCxnSpPr>
        <p:spPr>
          <a:xfrm>
            <a:off x="5563342" y="2004012"/>
            <a:ext cx="0" cy="404869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8626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221C2-B85F-435F-8DF3-C714A5472B7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9FE38-24D5-4D5F-A92E-E4F8B23FB7FC}"/>
              </a:ext>
            </a:extLst>
          </p:cNvPr>
          <p:cNvSpPr>
            <a:spLocks noGrp="1"/>
          </p:cNvSpPr>
          <p:nvPr>
            <p:ph type="dt" sz="half" idx="10"/>
          </p:nvPr>
        </p:nvSpPr>
        <p:spPr/>
        <p:txBody>
          <a:bodyPr/>
          <a:lstStyle/>
          <a:p>
            <a:fld id="{952F8D56-3D0E-48B8-8218-1F3A06A96C62}" type="datetime1">
              <a:rPr lang="en-US" smtClean="0"/>
              <a:t>5/3/23</a:t>
            </a:fld>
            <a:endParaRPr lang="en-US"/>
          </a:p>
        </p:txBody>
      </p:sp>
      <p:sp>
        <p:nvSpPr>
          <p:cNvPr id="4" name="Footer Placeholder 3">
            <a:extLst>
              <a:ext uri="{FF2B5EF4-FFF2-40B4-BE49-F238E27FC236}">
                <a16:creationId xmlns:a16="http://schemas.microsoft.com/office/drawing/2014/main" id="{E629DF69-BE29-4038-9744-17BFC57B886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8B9496F-64EC-46E7-97F0-BCB7E79F820A}"/>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3344684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9F19E0-8FE3-45E8-A227-D74EEF1A6322}"/>
              </a:ext>
            </a:extLst>
          </p:cNvPr>
          <p:cNvSpPr>
            <a:spLocks noGrp="1"/>
          </p:cNvSpPr>
          <p:nvPr>
            <p:ph type="dt" sz="half" idx="10"/>
          </p:nvPr>
        </p:nvSpPr>
        <p:spPr/>
        <p:txBody>
          <a:bodyPr/>
          <a:lstStyle/>
          <a:p>
            <a:fld id="{E8EC309E-27D4-401F-A74A-DEA16C7B51DC}" type="datetime1">
              <a:rPr lang="en-US" smtClean="0"/>
              <a:t>5/3/23</a:t>
            </a:fld>
            <a:endParaRPr lang="en-US"/>
          </a:p>
        </p:txBody>
      </p:sp>
      <p:sp>
        <p:nvSpPr>
          <p:cNvPr id="3" name="Footer Placeholder 2">
            <a:extLst>
              <a:ext uri="{FF2B5EF4-FFF2-40B4-BE49-F238E27FC236}">
                <a16:creationId xmlns:a16="http://schemas.microsoft.com/office/drawing/2014/main" id="{ABFB1926-56F3-40BC-A03F-62B969419E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FFE2B6-07A4-4AA0-9BCE-204E13DA447E}"/>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390635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6266A-CB24-44C5-B2E8-011420844A17}"/>
              </a:ext>
            </a:extLst>
          </p:cNvPr>
          <p:cNvSpPr>
            <a:spLocks noGrp="1"/>
          </p:cNvSpPr>
          <p:nvPr>
            <p:ph type="title"/>
          </p:nvPr>
        </p:nvSpPr>
        <p:spPr>
          <a:xfrm>
            <a:off x="841248" y="549283"/>
            <a:ext cx="4603963" cy="2572489"/>
          </a:xfrm>
        </p:spPr>
        <p:txBody>
          <a:bodyPr anchor="ctr">
            <a:noAutofit/>
          </a:bodyPr>
          <a:lstStyle>
            <a:lvl1pPr>
              <a:defRPr sz="4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39DBD1-7133-47A5-A771-2CEA18533491}"/>
              </a:ext>
            </a:extLst>
          </p:cNvPr>
          <p:cNvSpPr>
            <a:spLocks noGrp="1"/>
          </p:cNvSpPr>
          <p:nvPr>
            <p:ph idx="1"/>
          </p:nvPr>
        </p:nvSpPr>
        <p:spPr>
          <a:xfrm>
            <a:off x="5870796" y="549283"/>
            <a:ext cx="4455517" cy="5319704"/>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576A729F-B24D-424E-B067-003B0601F259}"/>
              </a:ext>
            </a:extLst>
          </p:cNvPr>
          <p:cNvSpPr>
            <a:spLocks noGrp="1"/>
          </p:cNvSpPr>
          <p:nvPr>
            <p:ph type="body" sz="half" idx="2"/>
          </p:nvPr>
        </p:nvSpPr>
        <p:spPr>
          <a:xfrm>
            <a:off x="841248" y="3296498"/>
            <a:ext cx="4603963" cy="2572489"/>
          </a:xfrm>
        </p:spPr>
        <p:txBody>
          <a:bodyPr>
            <a:normAutofit/>
          </a:bodyPr>
          <a:lstStyle>
            <a:lvl1pPr marL="0" indent="0">
              <a:buNone/>
              <a:defRPr lang="en-US" sz="2000"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FA7323-5497-426C-9DD9-3CF69E88EC38}"/>
              </a:ext>
            </a:extLst>
          </p:cNvPr>
          <p:cNvSpPr>
            <a:spLocks noGrp="1"/>
          </p:cNvSpPr>
          <p:nvPr>
            <p:ph type="dt" sz="half" idx="10"/>
          </p:nvPr>
        </p:nvSpPr>
        <p:spPr/>
        <p:txBody>
          <a:bodyPr/>
          <a:lstStyle/>
          <a:p>
            <a:fld id="{6DEA2B81-2BC3-42D7-B67D-05C685AA80AD}" type="datetime1">
              <a:rPr lang="en-US" smtClean="0"/>
              <a:t>5/3/23</a:t>
            </a:fld>
            <a:endParaRPr lang="en-US"/>
          </a:p>
        </p:txBody>
      </p:sp>
      <p:sp>
        <p:nvSpPr>
          <p:cNvPr id="6" name="Footer Placeholder 5">
            <a:extLst>
              <a:ext uri="{FF2B5EF4-FFF2-40B4-BE49-F238E27FC236}">
                <a16:creationId xmlns:a16="http://schemas.microsoft.com/office/drawing/2014/main" id="{45FD7667-4D25-40AF-9D6D-FCB2C21E8E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650918-EDF8-47A5-BEA8-AC9A7A1536DE}"/>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1420097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5C5D2B-FAFB-4BC9-A917-610FDCD0B859}"/>
              </a:ext>
            </a:extLst>
          </p:cNvPr>
          <p:cNvSpPr>
            <a:spLocks noGrp="1"/>
          </p:cNvSpPr>
          <p:nvPr>
            <p:ph type="title"/>
          </p:nvPr>
        </p:nvSpPr>
        <p:spPr>
          <a:xfrm>
            <a:off x="841249" y="552782"/>
            <a:ext cx="4608576" cy="2569464"/>
          </a:xfrm>
        </p:spPr>
        <p:txBody>
          <a:bodyPr anchor="ctr">
            <a:noAutofit/>
          </a:bodyPr>
          <a:lstStyle>
            <a:lvl1pPr algn="l" defTabSz="914400" rtl="0" eaLnBrk="1" latinLnBrk="0" hangingPunct="1">
              <a:lnSpc>
                <a:spcPct val="90000"/>
              </a:lnSpc>
              <a:spcBef>
                <a:spcPct val="0"/>
              </a:spcBef>
              <a:buNone/>
              <a:defRPr lang="en-US" sz="4400" kern="1200" dirty="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226A694-5302-42BE-8A7A-6007C10F8F70}"/>
              </a:ext>
            </a:extLst>
          </p:cNvPr>
          <p:cNvSpPr>
            <a:spLocks noGrp="1"/>
          </p:cNvSpPr>
          <p:nvPr>
            <p:ph type="pic" idx="1"/>
          </p:nvPr>
        </p:nvSpPr>
        <p:spPr>
          <a:xfrm>
            <a:off x="5825952" y="552783"/>
            <a:ext cx="4663440" cy="530826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8E4481C-81D6-4329-8203-70B3FCC3F8FE}"/>
              </a:ext>
            </a:extLst>
          </p:cNvPr>
          <p:cNvSpPr>
            <a:spLocks noGrp="1"/>
          </p:cNvSpPr>
          <p:nvPr>
            <p:ph type="body" sz="half" idx="2"/>
          </p:nvPr>
        </p:nvSpPr>
        <p:spPr>
          <a:xfrm>
            <a:off x="841249" y="3300984"/>
            <a:ext cx="4608576" cy="2569464"/>
          </a:xfrm>
        </p:spPr>
        <p:txBody>
          <a:bodyPr>
            <a:normAutofit/>
          </a:bodyPr>
          <a:lstStyle>
            <a:lvl1pPr marL="0" indent="0">
              <a:buNone/>
              <a:defRPr lang="en-US" sz="2000"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D6C12-26C4-4DF7-B013-56D0849AC7DE}"/>
              </a:ext>
            </a:extLst>
          </p:cNvPr>
          <p:cNvSpPr>
            <a:spLocks noGrp="1"/>
          </p:cNvSpPr>
          <p:nvPr>
            <p:ph type="dt" sz="half" idx="10"/>
          </p:nvPr>
        </p:nvSpPr>
        <p:spPr/>
        <p:txBody>
          <a:bodyPr/>
          <a:lstStyle/>
          <a:p>
            <a:fld id="{F0DB8F2B-E487-4905-B553-FB649F2B6F23}" type="datetime1">
              <a:rPr lang="en-US" smtClean="0"/>
              <a:t>5/3/23</a:t>
            </a:fld>
            <a:endParaRPr lang="en-US"/>
          </a:p>
        </p:txBody>
      </p:sp>
      <p:sp>
        <p:nvSpPr>
          <p:cNvPr id="6" name="Footer Placeholder 5">
            <a:extLst>
              <a:ext uri="{FF2B5EF4-FFF2-40B4-BE49-F238E27FC236}">
                <a16:creationId xmlns:a16="http://schemas.microsoft.com/office/drawing/2014/main" id="{5CE2F307-FB97-40EC-8517-E6F351B3DA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C1B397-305A-42B7-A763-829634B939A9}"/>
              </a:ext>
            </a:extLst>
          </p:cNvPr>
          <p:cNvSpPr>
            <a:spLocks noGrp="1"/>
          </p:cNvSpPr>
          <p:nvPr>
            <p:ph type="sldNum" sz="quarter" idx="12"/>
          </p:nvPr>
        </p:nvSpPr>
        <p:spPr/>
        <p:txBody>
          <a:bodyPr/>
          <a:lstStyle/>
          <a:p>
            <a:fld id="{6586042B-6341-4E38-A80C-926D3BB8AAC9}" type="slidenum">
              <a:rPr lang="en-US" smtClean="0"/>
              <a:t>‹#›</a:t>
            </a:fld>
            <a:endParaRPr lang="en-US"/>
          </a:p>
        </p:txBody>
      </p:sp>
    </p:spTree>
    <p:extLst>
      <p:ext uri="{BB962C8B-B14F-4D97-AF65-F5344CB8AC3E}">
        <p14:creationId xmlns:p14="http://schemas.microsoft.com/office/powerpoint/2010/main" val="2213025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B4BD48A-4D17-4225-AC4D-67B4C686C55D}"/>
              </a:ext>
            </a:extLst>
          </p:cNvPr>
          <p:cNvSpPr>
            <a:spLocks noGrp="1"/>
          </p:cNvSpPr>
          <p:nvPr>
            <p:ph type="title"/>
          </p:nvPr>
        </p:nvSpPr>
        <p:spPr>
          <a:xfrm>
            <a:off x="841248" y="552782"/>
            <a:ext cx="9489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7F14A2B-77AF-4E51-B0C1-0D361EF81A2C}"/>
              </a:ext>
            </a:extLst>
          </p:cNvPr>
          <p:cNvSpPr>
            <a:spLocks noGrp="1"/>
          </p:cNvSpPr>
          <p:nvPr>
            <p:ph type="body" idx="1"/>
          </p:nvPr>
        </p:nvSpPr>
        <p:spPr>
          <a:xfrm>
            <a:off x="841248" y="2096199"/>
            <a:ext cx="9489000" cy="37473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239C2F5-57CA-4152-A766-8F877538FB16}"/>
              </a:ext>
            </a:extLst>
          </p:cNvPr>
          <p:cNvSpPr>
            <a:spLocks noGrp="1"/>
          </p:cNvSpPr>
          <p:nvPr>
            <p:ph type="dt" sz="half" idx="2"/>
          </p:nvPr>
        </p:nvSpPr>
        <p:spPr>
          <a:xfrm>
            <a:off x="841248" y="6102693"/>
            <a:ext cx="2743200" cy="365125"/>
          </a:xfrm>
          <a:prstGeom prst="rect">
            <a:avLst/>
          </a:prstGeom>
        </p:spPr>
        <p:txBody>
          <a:bodyPr vert="horz" lIns="91440" tIns="45720" rIns="91440" bIns="45720" rtlCol="0" anchor="ctr"/>
          <a:lstStyle>
            <a:lvl1pPr algn="l">
              <a:defRPr lang="en-US" sz="1000" b="1" kern="1200" cap="all" spc="300" baseline="0" smtClean="0">
                <a:solidFill>
                  <a:schemeClr val="tx1"/>
                </a:solidFill>
                <a:latin typeface="+mn-lt"/>
                <a:ea typeface="+mn-ea"/>
                <a:cs typeface="+mn-cs"/>
              </a:defRPr>
            </a:lvl1pPr>
          </a:lstStyle>
          <a:p>
            <a:fld id="{6EF7C3A7-D6F6-4D38-A7C3-B72967BB81A6}" type="datetime1">
              <a:rPr lang="en-US" smtClean="0"/>
              <a:t>5/3/23</a:t>
            </a:fld>
            <a:endParaRPr lang="en-US"/>
          </a:p>
        </p:txBody>
      </p:sp>
      <p:sp>
        <p:nvSpPr>
          <p:cNvPr id="5" name="Footer Placeholder 4">
            <a:extLst>
              <a:ext uri="{FF2B5EF4-FFF2-40B4-BE49-F238E27FC236}">
                <a16:creationId xmlns:a16="http://schemas.microsoft.com/office/drawing/2014/main" id="{A1225FB5-D02B-4BB9-8B8B-D1A11CFE8961}"/>
              </a:ext>
            </a:extLst>
          </p:cNvPr>
          <p:cNvSpPr>
            <a:spLocks noGrp="1"/>
          </p:cNvSpPr>
          <p:nvPr>
            <p:ph type="ftr" sz="quarter" idx="3"/>
          </p:nvPr>
        </p:nvSpPr>
        <p:spPr>
          <a:xfrm rot="5400000">
            <a:off x="9234260" y="2427620"/>
            <a:ext cx="4114800" cy="365125"/>
          </a:xfrm>
          <a:prstGeom prst="rect">
            <a:avLst/>
          </a:prstGeom>
        </p:spPr>
        <p:txBody>
          <a:bodyPr vert="horz" lIns="91440" tIns="45720" rIns="91440" bIns="45720" rtlCol="0" anchor="ctr"/>
          <a:lstStyle>
            <a:lvl1pPr algn="l">
              <a:defRPr lang="en-US" sz="1000" b="1" kern="1200" cap="all" spc="300" baseline="0">
                <a:solidFill>
                  <a:schemeClr val="tx1"/>
                </a:solidFill>
                <a:latin typeface="+mn-lt"/>
                <a:ea typeface="+mn-ea"/>
                <a:cs typeface="+mn-cs"/>
              </a:defRPr>
            </a:lvl1pPr>
          </a:lstStyle>
          <a:p>
            <a:endParaRPr lang="en-US"/>
          </a:p>
        </p:txBody>
      </p:sp>
      <p:sp>
        <p:nvSpPr>
          <p:cNvPr id="6" name="Slide Number Placeholder 5">
            <a:extLst>
              <a:ext uri="{FF2B5EF4-FFF2-40B4-BE49-F238E27FC236}">
                <a16:creationId xmlns:a16="http://schemas.microsoft.com/office/drawing/2014/main" id="{EF6244FF-6F88-4090-A77F-499DF9AAEA8B}"/>
              </a:ext>
            </a:extLst>
          </p:cNvPr>
          <p:cNvSpPr>
            <a:spLocks noGrp="1"/>
          </p:cNvSpPr>
          <p:nvPr>
            <p:ph type="sldNum" sz="quarter" idx="4"/>
          </p:nvPr>
        </p:nvSpPr>
        <p:spPr>
          <a:xfrm>
            <a:off x="10815546" y="5878515"/>
            <a:ext cx="952229" cy="420381"/>
          </a:xfrm>
          <a:prstGeom prst="rect">
            <a:avLst/>
          </a:prstGeom>
        </p:spPr>
        <p:txBody>
          <a:bodyPr vert="horz" lIns="91440" tIns="45720" rIns="91440" bIns="45720" rtlCol="0" anchor="ctr"/>
          <a:lstStyle>
            <a:lvl1pPr algn="ctr">
              <a:defRPr lang="en-US" sz="3200" b="1" kern="1200" cap="all" spc="300" baseline="0" smtClean="0">
                <a:solidFill>
                  <a:schemeClr val="tx1"/>
                </a:solidFill>
                <a:latin typeface="+mn-lt"/>
                <a:ea typeface="+mn-ea"/>
                <a:cs typeface="+mn-cs"/>
              </a:defRPr>
            </a:lvl1pPr>
          </a:lstStyle>
          <a:p>
            <a:fld id="{6586042B-6341-4E38-A80C-926D3BB8AAC9}" type="slidenum">
              <a:rPr lang="en-US" smtClean="0"/>
              <a:t>‹#›</a:t>
            </a:fld>
            <a:endParaRPr lang="en-US"/>
          </a:p>
        </p:txBody>
      </p:sp>
      <p:sp>
        <p:nvSpPr>
          <p:cNvPr id="7" name="Rectangle 6">
            <a:extLst>
              <a:ext uri="{FF2B5EF4-FFF2-40B4-BE49-F238E27FC236}">
                <a16:creationId xmlns:a16="http://schemas.microsoft.com/office/drawing/2014/main" id="{F194AEDE-F25F-43E6-A2C4-7FFF41074990}"/>
              </a:ext>
            </a:extLst>
          </p:cNvPr>
          <p:cNvSpPr/>
          <p:nvPr/>
        </p:nvSpPr>
        <p:spPr>
          <a:xfrm>
            <a:off x="367744" y="334928"/>
            <a:ext cx="11456511" cy="618814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4C793C08-EF4C-422B-A728-6C717C47DF6F}"/>
              </a:ext>
            </a:extLst>
          </p:cNvPr>
          <p:cNvCxnSpPr>
            <a:cxnSpLocks/>
          </p:cNvCxnSpPr>
          <p:nvPr/>
        </p:nvCxnSpPr>
        <p:spPr>
          <a:xfrm>
            <a:off x="10748698" y="334928"/>
            <a:ext cx="0" cy="618814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E825BC6-56A8-46DE-8037-A9A577624B0D}"/>
              </a:ext>
            </a:extLst>
          </p:cNvPr>
          <p:cNvCxnSpPr>
            <a:cxnSpLocks/>
          </p:cNvCxnSpPr>
          <p:nvPr/>
        </p:nvCxnSpPr>
        <p:spPr>
          <a:xfrm>
            <a:off x="373060" y="6047437"/>
            <a:ext cx="1037563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528652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9" r:id="rId6"/>
    <p:sldLayoutId id="2147483694" r:id="rId7"/>
    <p:sldLayoutId id="2147483695" r:id="rId8"/>
    <p:sldLayoutId id="2147483696" r:id="rId9"/>
    <p:sldLayoutId id="2147483698" r:id="rId10"/>
    <p:sldLayoutId id="214748369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30000"/>
        </a:lnSpc>
        <a:spcBef>
          <a:spcPts val="500"/>
        </a:spcBef>
        <a:buFont typeface="Arial" panose="020B0604020202020204"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130000"/>
        </a:lnSpc>
        <a:spcBef>
          <a:spcPts val="500"/>
        </a:spcBef>
        <a:buFont typeface="Arial" panose="020B0604020202020204" pitchFamily="34" charset="0"/>
        <a:buChar char="•"/>
        <a:defRPr sz="1600" kern="1200">
          <a:solidFill>
            <a:schemeClr val="tx1"/>
          </a:solidFill>
          <a:latin typeface="+mn-lt"/>
          <a:ea typeface="+mn-ea"/>
          <a:cs typeface="+mn-cs"/>
        </a:defRPr>
      </a:lvl3pPr>
      <a:lvl4pPr marL="13716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4pPr>
      <a:lvl5pPr marL="1828800" indent="-228600" algn="l" defTabSz="914400" rtl="0" eaLnBrk="1" latinLnBrk="0" hangingPunct="1">
        <a:lnSpc>
          <a:spcPct val="13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tif"/><Relationship Id="rId11" Type="http://schemas.openxmlformats.org/officeDocument/2006/relationships/image" Target="../media/image9.png"/><Relationship Id="rId5" Type="http://schemas.openxmlformats.org/officeDocument/2006/relationships/image" Target="../media/image3.jpg"/><Relationship Id="rId10" Type="http://schemas.openxmlformats.org/officeDocument/2006/relationships/image" Target="../media/image8.png"/><Relationship Id="rId4" Type="http://schemas.openxmlformats.org/officeDocument/2006/relationships/image" Target="../media/image2.jp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184A0F-D2E0-ACD9-57AB-E21E4C0346FC}"/>
              </a:ext>
            </a:extLst>
          </p:cNvPr>
          <p:cNvPicPr>
            <a:picLocks noChangeAspect="1"/>
          </p:cNvPicPr>
          <p:nvPr/>
        </p:nvPicPr>
        <p:blipFill rotWithShape="1">
          <a:blip r:embed="rId3"/>
          <a:srcRect l="48533" t="-13150" r="15050" b="21294"/>
          <a:stretch/>
        </p:blipFill>
        <p:spPr>
          <a:xfrm>
            <a:off x="-12192" y="9197"/>
            <a:ext cx="3635361" cy="6872619"/>
          </a:xfrm>
          <a:prstGeom prst="rect">
            <a:avLst/>
          </a:prstGeom>
        </p:spPr>
      </p:pic>
      <p:sp>
        <p:nvSpPr>
          <p:cNvPr id="6" name="TextBox 5">
            <a:extLst>
              <a:ext uri="{FF2B5EF4-FFF2-40B4-BE49-F238E27FC236}">
                <a16:creationId xmlns:a16="http://schemas.microsoft.com/office/drawing/2014/main" id="{6DE7552B-FE1D-5D49-D380-924865A08267}"/>
              </a:ext>
            </a:extLst>
          </p:cNvPr>
          <p:cNvSpPr txBox="1"/>
          <p:nvPr/>
        </p:nvSpPr>
        <p:spPr>
          <a:xfrm>
            <a:off x="584620" y="1902279"/>
            <a:ext cx="2570388" cy="830997"/>
          </a:xfrm>
          <a:prstGeom prst="rect">
            <a:avLst/>
          </a:prstGeom>
          <a:noFill/>
        </p:spPr>
        <p:txBody>
          <a:bodyPr wrap="square">
            <a:spAutoFit/>
          </a:bodyPr>
          <a:lstStyle/>
          <a:p>
            <a:r>
              <a:rPr lang="en-US" sz="2400" b="1" dirty="0">
                <a:solidFill>
                  <a:schemeClr val="bg1"/>
                </a:solidFill>
                <a:effectLst>
                  <a:outerShdw blurRad="177800" sx="102000" sy="102000" algn="ctr" rotWithShape="0">
                    <a:prstClr val="black">
                      <a:alpha val="40000"/>
                    </a:prstClr>
                  </a:outerShdw>
                </a:effectLst>
                <a:latin typeface="Arial" panose="020B0604020202020204" pitchFamily="34" charset="0"/>
                <a:cs typeface="Arial" panose="020B0604020202020204" pitchFamily="34" charset="0"/>
              </a:rPr>
              <a:t>NCAR’s Solar-Terrestrial Lab</a:t>
            </a:r>
          </a:p>
        </p:txBody>
      </p:sp>
      <p:sp>
        <p:nvSpPr>
          <p:cNvPr id="10" name="TextBox 9">
            <a:extLst>
              <a:ext uri="{FF2B5EF4-FFF2-40B4-BE49-F238E27FC236}">
                <a16:creationId xmlns:a16="http://schemas.microsoft.com/office/drawing/2014/main" id="{499C7D95-EAE6-6DA9-8C76-53D6CAA32FC8}"/>
              </a:ext>
            </a:extLst>
          </p:cNvPr>
          <p:cNvSpPr txBox="1"/>
          <p:nvPr/>
        </p:nvSpPr>
        <p:spPr>
          <a:xfrm>
            <a:off x="584620" y="3137590"/>
            <a:ext cx="2241204" cy="2893100"/>
          </a:xfrm>
          <a:prstGeom prst="rect">
            <a:avLst/>
          </a:prstGeom>
          <a:noFill/>
        </p:spPr>
        <p:txBody>
          <a:bodyPr wrap="square">
            <a:spAutoFit/>
          </a:bodyPr>
          <a:lstStyle/>
          <a:p>
            <a:pPr marL="285750" indent="-285750">
              <a:spcAft>
                <a:spcPts val="1200"/>
              </a:spcAft>
              <a:buFont typeface="Arial" panose="020B0604020202020204" pitchFamily="34" charset="0"/>
              <a:buChar char="•"/>
            </a:pPr>
            <a:r>
              <a:rPr lang="en-US" dirty="0">
                <a:solidFill>
                  <a:schemeClr val="bg1"/>
                </a:solidFill>
                <a:effectLst>
                  <a:outerShdw blurRad="177800" sx="102000" sy="102000" algn="ctr" rotWithShape="0">
                    <a:prstClr val="black">
                      <a:alpha val="40000"/>
                    </a:prstClr>
                  </a:outerShdw>
                </a:effectLst>
                <a:latin typeface="Arial" panose="020B0604020202020204" pitchFamily="34" charset="0"/>
                <a:cs typeface="Arial" panose="020B0604020202020204" pitchFamily="34" charset="0"/>
              </a:rPr>
              <a:t>Enabling world-class science</a:t>
            </a:r>
          </a:p>
          <a:p>
            <a:pPr marL="285750" indent="-285750">
              <a:spcAft>
                <a:spcPts val="1200"/>
              </a:spcAft>
              <a:buFont typeface="Arial" panose="020B0604020202020204" pitchFamily="34" charset="0"/>
              <a:buChar char="•"/>
            </a:pPr>
            <a:r>
              <a:rPr lang="en-US" dirty="0">
                <a:solidFill>
                  <a:schemeClr val="bg1"/>
                </a:solidFill>
                <a:effectLst>
                  <a:outerShdw blurRad="177800" sx="102000" sy="102000" algn="ctr" rotWithShape="0">
                    <a:prstClr val="black">
                      <a:alpha val="40000"/>
                    </a:prstClr>
                  </a:outerShdw>
                </a:effectLst>
                <a:latin typeface="Arial" panose="020B0604020202020204" pitchFamily="34" charset="0"/>
                <a:cs typeface="Arial" panose="020B0604020202020204" pitchFamily="34" charset="0"/>
              </a:rPr>
              <a:t>Serving observations &amp; modeling to the community</a:t>
            </a:r>
          </a:p>
          <a:p>
            <a:pPr marL="285750" indent="-285750">
              <a:spcAft>
                <a:spcPts val="1200"/>
              </a:spcAft>
              <a:buFont typeface="Arial" panose="020B0604020202020204" pitchFamily="34" charset="0"/>
              <a:buChar char="•"/>
            </a:pPr>
            <a:r>
              <a:rPr lang="en-US" dirty="0">
                <a:solidFill>
                  <a:schemeClr val="bg1"/>
                </a:solidFill>
                <a:effectLst>
                  <a:outerShdw blurRad="177800" sx="102000" sy="102000" algn="ctr" rotWithShape="0">
                    <a:prstClr val="black">
                      <a:alpha val="40000"/>
                    </a:prstClr>
                  </a:outerShdw>
                </a:effectLst>
                <a:latin typeface="Arial" panose="020B0604020202020204" pitchFamily="34" charset="0"/>
                <a:cs typeface="Arial" panose="020B0604020202020204" pitchFamily="34" charset="0"/>
              </a:rPr>
              <a:t>Building innovative instrumentation</a:t>
            </a:r>
          </a:p>
        </p:txBody>
      </p:sp>
      <p:sp>
        <p:nvSpPr>
          <p:cNvPr id="13" name="Rectangle 12">
            <a:extLst>
              <a:ext uri="{FF2B5EF4-FFF2-40B4-BE49-F238E27FC236}">
                <a16:creationId xmlns:a16="http://schemas.microsoft.com/office/drawing/2014/main" id="{8126F457-07C4-3D88-4645-F46FCE7324B4}"/>
              </a:ext>
            </a:extLst>
          </p:cNvPr>
          <p:cNvSpPr/>
          <p:nvPr/>
        </p:nvSpPr>
        <p:spPr>
          <a:xfrm>
            <a:off x="3897242" y="405101"/>
            <a:ext cx="3823803" cy="26237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217D446-38E2-6CBE-DEE4-04DD85F03630}"/>
              </a:ext>
            </a:extLst>
          </p:cNvPr>
          <p:cNvSpPr/>
          <p:nvPr/>
        </p:nvSpPr>
        <p:spPr>
          <a:xfrm>
            <a:off x="8066908" y="405101"/>
            <a:ext cx="3823802" cy="26237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8E6F5BAA-7B2B-384B-3D80-D1BB856E62FB}"/>
              </a:ext>
            </a:extLst>
          </p:cNvPr>
          <p:cNvSpPr/>
          <p:nvPr/>
        </p:nvSpPr>
        <p:spPr>
          <a:xfrm>
            <a:off x="3892208" y="3706725"/>
            <a:ext cx="3823803" cy="26237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3AC5A80A-C407-0DAF-805D-613DD4F99953}"/>
              </a:ext>
            </a:extLst>
          </p:cNvPr>
          <p:cNvSpPr/>
          <p:nvPr/>
        </p:nvSpPr>
        <p:spPr>
          <a:xfrm>
            <a:off x="8061874" y="3706725"/>
            <a:ext cx="3823802" cy="26237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76AD9072-6F2D-EFAF-4CE9-7FB4CA662D5A}"/>
              </a:ext>
            </a:extLst>
          </p:cNvPr>
          <p:cNvPicPr>
            <a:picLocks noChangeAspect="1"/>
          </p:cNvPicPr>
          <p:nvPr/>
        </p:nvPicPr>
        <p:blipFill rotWithShape="1">
          <a:blip r:embed="rId4">
            <a:extLst>
              <a:ext uri="{28A0092B-C50C-407E-A947-70E740481C1C}">
                <a14:useLocalDpi xmlns:a14="http://schemas.microsoft.com/office/drawing/2010/main" val="0"/>
              </a:ext>
            </a:extLst>
          </a:blip>
          <a:srcRect t="2545" b="10687"/>
          <a:stretch/>
        </p:blipFill>
        <p:spPr>
          <a:xfrm>
            <a:off x="3904678" y="405100"/>
            <a:ext cx="3811334" cy="2623747"/>
          </a:xfrm>
          <a:prstGeom prst="rect">
            <a:avLst/>
          </a:prstGeom>
        </p:spPr>
      </p:pic>
      <p:pic>
        <p:nvPicPr>
          <p:cNvPr id="36" name="Picture 35">
            <a:extLst>
              <a:ext uri="{FF2B5EF4-FFF2-40B4-BE49-F238E27FC236}">
                <a16:creationId xmlns:a16="http://schemas.microsoft.com/office/drawing/2014/main" id="{1DFA0005-CD83-4CCB-F411-F6621C1BF2C0}"/>
              </a:ext>
            </a:extLst>
          </p:cNvPr>
          <p:cNvPicPr>
            <a:picLocks noChangeAspect="1"/>
          </p:cNvPicPr>
          <p:nvPr/>
        </p:nvPicPr>
        <p:blipFill>
          <a:blip r:embed="rId5"/>
          <a:srcRect/>
          <a:stretch/>
        </p:blipFill>
        <p:spPr>
          <a:xfrm>
            <a:off x="3892793" y="1801056"/>
            <a:ext cx="1612768" cy="1209576"/>
          </a:xfrm>
          <a:prstGeom prst="rect">
            <a:avLst/>
          </a:prstGeom>
          <a:ln w="57150">
            <a:solidFill>
              <a:schemeClr val="tx1"/>
            </a:solidFill>
          </a:ln>
        </p:spPr>
      </p:pic>
      <p:pic>
        <p:nvPicPr>
          <p:cNvPr id="37" name="Picture 36">
            <a:extLst>
              <a:ext uri="{FF2B5EF4-FFF2-40B4-BE49-F238E27FC236}">
                <a16:creationId xmlns:a16="http://schemas.microsoft.com/office/drawing/2014/main" id="{DA379019-FC68-C7DC-8E5D-BB8E1D5472A4}"/>
              </a:ext>
            </a:extLst>
          </p:cNvPr>
          <p:cNvPicPr>
            <a:picLocks noChangeAspect="1"/>
          </p:cNvPicPr>
          <p:nvPr/>
        </p:nvPicPr>
        <p:blipFill rotWithShape="1">
          <a:blip r:embed="rId6">
            <a:extLst>
              <a:ext uri="{28A0092B-C50C-407E-A947-70E740481C1C}">
                <a14:useLocalDpi xmlns:a14="http://schemas.microsoft.com/office/drawing/2010/main" val="0"/>
              </a:ext>
            </a:extLst>
          </a:blip>
          <a:srcRect l="42621" t="18069" r="20600" b="17799"/>
          <a:stretch/>
        </p:blipFill>
        <p:spPr>
          <a:xfrm>
            <a:off x="6096000" y="-56918"/>
            <a:ext cx="1518215" cy="1489120"/>
          </a:xfrm>
          <a:prstGeom prst="ellipse">
            <a:avLst/>
          </a:prstGeom>
        </p:spPr>
      </p:pic>
      <p:sp>
        <p:nvSpPr>
          <p:cNvPr id="38" name="Rectangular Callout 37">
            <a:extLst>
              <a:ext uri="{FF2B5EF4-FFF2-40B4-BE49-F238E27FC236}">
                <a16:creationId xmlns:a16="http://schemas.microsoft.com/office/drawing/2014/main" id="{9F7DBB51-D695-F8E8-3097-D3A186EECFC3}"/>
              </a:ext>
            </a:extLst>
          </p:cNvPr>
          <p:cNvSpPr/>
          <p:nvPr/>
        </p:nvSpPr>
        <p:spPr>
          <a:xfrm rot="10800000">
            <a:off x="4741277" y="2659263"/>
            <a:ext cx="2561245" cy="779240"/>
          </a:xfrm>
          <a:prstGeom prst="wedgeRectCallout">
            <a:avLst/>
          </a:prstGeom>
          <a:solidFill>
            <a:srgbClr val="B4D08A"/>
          </a:solidFill>
          <a:ln>
            <a:noFill/>
          </a:ln>
          <a:effectLst>
            <a:outerShdw blurRad="38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3B112C0B-3AB4-5F6A-2E17-BB387411693F}"/>
              </a:ext>
            </a:extLst>
          </p:cNvPr>
          <p:cNvSpPr txBox="1"/>
          <p:nvPr/>
        </p:nvSpPr>
        <p:spPr>
          <a:xfrm>
            <a:off x="4797638" y="2705682"/>
            <a:ext cx="2462784" cy="646331"/>
          </a:xfrm>
          <a:prstGeom prst="rect">
            <a:avLst/>
          </a:prstGeom>
          <a:noFill/>
        </p:spPr>
        <p:txBody>
          <a:bodyPr wrap="square">
            <a:spAutoFit/>
          </a:bodyPr>
          <a:lstStyle/>
          <a:p>
            <a:r>
              <a:rPr lang="en-US" b="1" dirty="0">
                <a:latin typeface="Century Gothic" panose="020B0502020202020204" pitchFamily="34" charset="0"/>
              </a:rPr>
              <a:t>Mauna Loa Solar Observatory</a:t>
            </a:r>
          </a:p>
        </p:txBody>
      </p:sp>
      <p:pic>
        <p:nvPicPr>
          <p:cNvPr id="41" name="Picture 40">
            <a:extLst>
              <a:ext uri="{FF2B5EF4-FFF2-40B4-BE49-F238E27FC236}">
                <a16:creationId xmlns:a16="http://schemas.microsoft.com/office/drawing/2014/main" id="{1803F923-8AEA-3CA3-FD73-BBF13A9818FC}"/>
              </a:ext>
            </a:extLst>
          </p:cNvPr>
          <p:cNvPicPr>
            <a:picLocks noChangeAspect="1"/>
          </p:cNvPicPr>
          <p:nvPr/>
        </p:nvPicPr>
        <p:blipFill rotWithShape="1">
          <a:blip r:embed="rId7"/>
          <a:srcRect b="54951"/>
          <a:stretch/>
        </p:blipFill>
        <p:spPr>
          <a:xfrm>
            <a:off x="8116642" y="386502"/>
            <a:ext cx="3769034" cy="2623747"/>
          </a:xfrm>
          <a:prstGeom prst="rect">
            <a:avLst/>
          </a:prstGeom>
          <a:ln w="57150">
            <a:noFill/>
          </a:ln>
        </p:spPr>
      </p:pic>
      <p:sp>
        <p:nvSpPr>
          <p:cNvPr id="43" name="Rectangular Callout 42">
            <a:extLst>
              <a:ext uri="{FF2B5EF4-FFF2-40B4-BE49-F238E27FC236}">
                <a16:creationId xmlns:a16="http://schemas.microsoft.com/office/drawing/2014/main" id="{43D02704-D855-38E5-CA5C-BBBF3DEFBF69}"/>
              </a:ext>
            </a:extLst>
          </p:cNvPr>
          <p:cNvSpPr/>
          <p:nvPr/>
        </p:nvSpPr>
        <p:spPr>
          <a:xfrm rot="10800000">
            <a:off x="8910941" y="2659263"/>
            <a:ext cx="2561245" cy="779240"/>
          </a:xfrm>
          <a:prstGeom prst="wedgeRectCallout">
            <a:avLst/>
          </a:prstGeom>
          <a:solidFill>
            <a:srgbClr val="B4D08A"/>
          </a:solidFill>
          <a:ln>
            <a:noFill/>
          </a:ln>
          <a:effectLst>
            <a:outerShdw blurRad="38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E1644B1C-69CE-8F2C-6638-DA87E6010E03}"/>
              </a:ext>
            </a:extLst>
          </p:cNvPr>
          <p:cNvSpPr txBox="1"/>
          <p:nvPr/>
        </p:nvSpPr>
        <p:spPr>
          <a:xfrm>
            <a:off x="8967302" y="2705682"/>
            <a:ext cx="2462784" cy="646331"/>
          </a:xfrm>
          <a:prstGeom prst="rect">
            <a:avLst/>
          </a:prstGeom>
          <a:noFill/>
        </p:spPr>
        <p:txBody>
          <a:bodyPr wrap="square">
            <a:spAutoFit/>
          </a:bodyPr>
          <a:lstStyle/>
          <a:p>
            <a:r>
              <a:rPr lang="en-US" b="1" dirty="0">
                <a:latin typeface="Century Gothic" panose="020B0502020202020204" pitchFamily="34" charset="0"/>
              </a:rPr>
              <a:t>Building community capability</a:t>
            </a:r>
          </a:p>
        </p:txBody>
      </p:sp>
      <p:sp>
        <p:nvSpPr>
          <p:cNvPr id="12" name="Rectangle 11">
            <a:extLst>
              <a:ext uri="{FF2B5EF4-FFF2-40B4-BE49-F238E27FC236}">
                <a16:creationId xmlns:a16="http://schemas.microsoft.com/office/drawing/2014/main" id="{26057EB0-6F1D-3ACA-46C4-0768265A1919}"/>
              </a:ext>
            </a:extLst>
          </p:cNvPr>
          <p:cNvSpPr/>
          <p:nvPr/>
        </p:nvSpPr>
        <p:spPr>
          <a:xfrm>
            <a:off x="-12192" y="9197"/>
            <a:ext cx="3625715" cy="145425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58FADF34-E58A-1AE1-8177-2FBE822E8459}"/>
              </a:ext>
            </a:extLst>
          </p:cNvPr>
          <p:cNvPicPr>
            <a:picLocks noChangeAspect="1"/>
          </p:cNvPicPr>
          <p:nvPr/>
        </p:nvPicPr>
        <p:blipFill>
          <a:blip r:embed="rId8"/>
          <a:stretch>
            <a:fillRect/>
          </a:stretch>
        </p:blipFill>
        <p:spPr>
          <a:xfrm>
            <a:off x="635108" y="385811"/>
            <a:ext cx="935317" cy="741640"/>
          </a:xfrm>
          <a:prstGeom prst="rect">
            <a:avLst/>
          </a:prstGeom>
        </p:spPr>
      </p:pic>
      <p:sp>
        <p:nvSpPr>
          <p:cNvPr id="15" name="TextBox 14">
            <a:extLst>
              <a:ext uri="{FF2B5EF4-FFF2-40B4-BE49-F238E27FC236}">
                <a16:creationId xmlns:a16="http://schemas.microsoft.com/office/drawing/2014/main" id="{C4A916B9-CE92-66C3-98E9-E66F60E61059}"/>
              </a:ext>
            </a:extLst>
          </p:cNvPr>
          <p:cNvSpPr txBox="1"/>
          <p:nvPr/>
        </p:nvSpPr>
        <p:spPr>
          <a:xfrm>
            <a:off x="1643203" y="308559"/>
            <a:ext cx="1755988" cy="923330"/>
          </a:xfrm>
          <a:prstGeom prst="rect">
            <a:avLst/>
          </a:prstGeom>
          <a:noFill/>
        </p:spPr>
        <p:txBody>
          <a:bodyPr wrap="square">
            <a:spAutoFit/>
          </a:bodyPr>
          <a:lstStyle/>
          <a:p>
            <a:pPr>
              <a:spcAft>
                <a:spcPts val="600"/>
              </a:spcAft>
            </a:pPr>
            <a:r>
              <a:rPr lang="en-US" b="1" dirty="0">
                <a:solidFill>
                  <a:schemeClr val="bg1"/>
                </a:solidFill>
                <a:latin typeface="Arial" panose="020B0604020202020204" pitchFamily="34" charset="0"/>
                <a:cs typeface="Arial" panose="020B0604020202020204" pitchFamily="34" charset="0"/>
              </a:rPr>
              <a:t>The High Altitude Observatory</a:t>
            </a:r>
          </a:p>
        </p:txBody>
      </p:sp>
      <p:pic>
        <p:nvPicPr>
          <p:cNvPr id="17" name="Picture 16">
            <a:extLst>
              <a:ext uri="{FF2B5EF4-FFF2-40B4-BE49-F238E27FC236}">
                <a16:creationId xmlns:a16="http://schemas.microsoft.com/office/drawing/2014/main" id="{D3E00660-9226-B50E-427F-B40DDB811B3C}"/>
              </a:ext>
            </a:extLst>
          </p:cNvPr>
          <p:cNvPicPr>
            <a:picLocks noChangeAspect="1"/>
          </p:cNvPicPr>
          <p:nvPr/>
        </p:nvPicPr>
        <p:blipFill rotWithShape="1">
          <a:blip r:embed="rId9"/>
          <a:srcRect l="23847" r="5894"/>
          <a:stretch/>
        </p:blipFill>
        <p:spPr>
          <a:xfrm>
            <a:off x="8233366" y="3784856"/>
            <a:ext cx="3260542" cy="2467484"/>
          </a:xfrm>
          <a:prstGeom prst="rect">
            <a:avLst/>
          </a:prstGeom>
        </p:spPr>
      </p:pic>
      <p:pic>
        <p:nvPicPr>
          <p:cNvPr id="18" name="Picture 17">
            <a:extLst>
              <a:ext uri="{FF2B5EF4-FFF2-40B4-BE49-F238E27FC236}">
                <a16:creationId xmlns:a16="http://schemas.microsoft.com/office/drawing/2014/main" id="{AC27B498-A78A-15B9-85D3-DF540E17168E}"/>
              </a:ext>
            </a:extLst>
          </p:cNvPr>
          <p:cNvPicPr>
            <a:picLocks noChangeAspect="1"/>
          </p:cNvPicPr>
          <p:nvPr/>
        </p:nvPicPr>
        <p:blipFill rotWithShape="1">
          <a:blip r:embed="rId10"/>
          <a:srcRect r="23607"/>
          <a:stretch/>
        </p:blipFill>
        <p:spPr>
          <a:xfrm>
            <a:off x="9709844" y="4034809"/>
            <a:ext cx="2347324" cy="603314"/>
          </a:xfrm>
          <a:prstGeom prst="rect">
            <a:avLst/>
          </a:prstGeom>
        </p:spPr>
      </p:pic>
      <p:sp>
        <p:nvSpPr>
          <p:cNvPr id="21" name="Rectangular Callout 20">
            <a:extLst>
              <a:ext uri="{FF2B5EF4-FFF2-40B4-BE49-F238E27FC236}">
                <a16:creationId xmlns:a16="http://schemas.microsoft.com/office/drawing/2014/main" id="{F847C06F-379C-7CCA-2C01-84617DC7CF86}"/>
              </a:ext>
            </a:extLst>
          </p:cNvPr>
          <p:cNvSpPr/>
          <p:nvPr/>
        </p:nvSpPr>
        <p:spPr>
          <a:xfrm rot="10800000">
            <a:off x="8641280" y="5960887"/>
            <a:ext cx="2874640" cy="779240"/>
          </a:xfrm>
          <a:prstGeom prst="wedgeRectCallout">
            <a:avLst/>
          </a:prstGeom>
          <a:solidFill>
            <a:srgbClr val="B4D08A"/>
          </a:solidFill>
          <a:ln>
            <a:noFill/>
          </a:ln>
          <a:effectLst>
            <a:outerShdw blurRad="38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932F21CD-E134-F7A2-2881-A4F9DA2199A7}"/>
              </a:ext>
            </a:extLst>
          </p:cNvPr>
          <p:cNvSpPr txBox="1"/>
          <p:nvPr/>
        </p:nvSpPr>
        <p:spPr>
          <a:xfrm>
            <a:off x="8702713" y="6007306"/>
            <a:ext cx="2924933" cy="646331"/>
          </a:xfrm>
          <a:prstGeom prst="rect">
            <a:avLst/>
          </a:prstGeom>
          <a:noFill/>
        </p:spPr>
        <p:txBody>
          <a:bodyPr wrap="square">
            <a:spAutoFit/>
          </a:bodyPr>
          <a:lstStyle/>
          <a:p>
            <a:r>
              <a:rPr lang="en-US" b="1" u="sng" dirty="0" err="1">
                <a:latin typeface="Century Gothic" panose="020B0502020202020204" pitchFamily="34" charset="0"/>
              </a:rPr>
              <a:t>CO</a:t>
            </a:r>
            <a:r>
              <a:rPr lang="en-US" b="1" dirty="0" err="1">
                <a:latin typeface="Century Gothic" panose="020B0502020202020204" pitchFamily="34" charset="0"/>
              </a:rPr>
              <a:t>ronal</a:t>
            </a:r>
            <a:r>
              <a:rPr lang="en-US" b="1" dirty="0">
                <a:latin typeface="Century Gothic" panose="020B0502020202020204" pitchFamily="34" charset="0"/>
              </a:rPr>
              <a:t> </a:t>
            </a:r>
            <a:r>
              <a:rPr lang="en-US" b="1" u="sng" dirty="0">
                <a:latin typeface="Century Gothic" panose="020B0502020202020204" pitchFamily="34" charset="0"/>
              </a:rPr>
              <a:t>S</a:t>
            </a:r>
            <a:r>
              <a:rPr lang="en-US" b="1" dirty="0">
                <a:latin typeface="Century Gothic" panose="020B0502020202020204" pitchFamily="34" charset="0"/>
              </a:rPr>
              <a:t>olar </a:t>
            </a:r>
            <a:r>
              <a:rPr lang="en-US" b="1" u="sng" dirty="0">
                <a:latin typeface="Century Gothic" panose="020B0502020202020204" pitchFamily="34" charset="0"/>
              </a:rPr>
              <a:t>M</a:t>
            </a:r>
            <a:r>
              <a:rPr lang="en-US" b="1" dirty="0">
                <a:latin typeface="Century Gothic" panose="020B0502020202020204" pitchFamily="34" charset="0"/>
              </a:rPr>
              <a:t>agnetism </a:t>
            </a:r>
            <a:r>
              <a:rPr lang="en-US" b="1" u="sng" dirty="0">
                <a:latin typeface="Century Gothic" panose="020B0502020202020204" pitchFamily="34" charset="0"/>
              </a:rPr>
              <a:t>O</a:t>
            </a:r>
            <a:r>
              <a:rPr lang="en-US" b="1" dirty="0">
                <a:latin typeface="Century Gothic" panose="020B0502020202020204" pitchFamily="34" charset="0"/>
              </a:rPr>
              <a:t>bservatory</a:t>
            </a:r>
          </a:p>
        </p:txBody>
      </p:sp>
      <p:sp>
        <p:nvSpPr>
          <p:cNvPr id="24" name="TextBox 23">
            <a:extLst>
              <a:ext uri="{FF2B5EF4-FFF2-40B4-BE49-F238E27FC236}">
                <a16:creationId xmlns:a16="http://schemas.microsoft.com/office/drawing/2014/main" id="{FEF7FC9E-F4E7-1844-2317-1AFC4B9ED7D7}"/>
              </a:ext>
            </a:extLst>
          </p:cNvPr>
          <p:cNvSpPr txBox="1"/>
          <p:nvPr/>
        </p:nvSpPr>
        <p:spPr>
          <a:xfrm>
            <a:off x="13057632" y="3864864"/>
            <a:ext cx="184731" cy="369332"/>
          </a:xfrm>
          <a:prstGeom prst="rect">
            <a:avLst/>
          </a:prstGeom>
          <a:noFill/>
        </p:spPr>
        <p:txBody>
          <a:bodyPr wrap="none" rtlCol="0">
            <a:spAutoFit/>
          </a:bodyPr>
          <a:lstStyle/>
          <a:p>
            <a:endParaRPr lang="en-US" dirty="0"/>
          </a:p>
        </p:txBody>
      </p:sp>
      <p:pic>
        <p:nvPicPr>
          <p:cNvPr id="5" name="Picture 4">
            <a:extLst>
              <a:ext uri="{FF2B5EF4-FFF2-40B4-BE49-F238E27FC236}">
                <a16:creationId xmlns:a16="http://schemas.microsoft.com/office/drawing/2014/main" id="{B7CEB63A-586C-8D68-B5D1-8E7154EE4912}"/>
              </a:ext>
            </a:extLst>
          </p:cNvPr>
          <p:cNvPicPr>
            <a:picLocks noChangeAspect="1"/>
          </p:cNvPicPr>
          <p:nvPr/>
        </p:nvPicPr>
        <p:blipFill>
          <a:blip r:embed="rId11"/>
          <a:stretch>
            <a:fillRect/>
          </a:stretch>
        </p:blipFill>
        <p:spPr>
          <a:xfrm>
            <a:off x="3670478" y="3486391"/>
            <a:ext cx="4219903" cy="3060810"/>
          </a:xfrm>
          <a:prstGeom prst="rect">
            <a:avLst/>
          </a:prstGeom>
        </p:spPr>
      </p:pic>
      <p:pic>
        <p:nvPicPr>
          <p:cNvPr id="8" name="Picture 7">
            <a:extLst>
              <a:ext uri="{FF2B5EF4-FFF2-40B4-BE49-F238E27FC236}">
                <a16:creationId xmlns:a16="http://schemas.microsoft.com/office/drawing/2014/main" id="{417C423F-5FC8-2AED-2789-1E74402DAB8A}"/>
              </a:ext>
            </a:extLst>
          </p:cNvPr>
          <p:cNvPicPr>
            <a:picLocks noChangeAspect="1"/>
          </p:cNvPicPr>
          <p:nvPr/>
        </p:nvPicPr>
        <p:blipFill>
          <a:blip r:embed="rId12"/>
          <a:stretch>
            <a:fillRect/>
          </a:stretch>
        </p:blipFill>
        <p:spPr>
          <a:xfrm>
            <a:off x="-26585" y="6060883"/>
            <a:ext cx="921778" cy="830997"/>
          </a:xfrm>
          <a:prstGeom prst="rect">
            <a:avLst/>
          </a:prstGeom>
        </p:spPr>
      </p:pic>
      <p:sp>
        <p:nvSpPr>
          <p:cNvPr id="57" name="Rectangular Callout 56">
            <a:extLst>
              <a:ext uri="{FF2B5EF4-FFF2-40B4-BE49-F238E27FC236}">
                <a16:creationId xmlns:a16="http://schemas.microsoft.com/office/drawing/2014/main" id="{FBCA5EF7-E530-D796-9357-6B54D1E73996}"/>
              </a:ext>
            </a:extLst>
          </p:cNvPr>
          <p:cNvSpPr/>
          <p:nvPr/>
        </p:nvSpPr>
        <p:spPr>
          <a:xfrm rot="10800000">
            <a:off x="4736243" y="5960887"/>
            <a:ext cx="2561245" cy="779240"/>
          </a:xfrm>
          <a:prstGeom prst="wedgeRectCallout">
            <a:avLst/>
          </a:prstGeom>
          <a:solidFill>
            <a:srgbClr val="B4D08A"/>
          </a:solidFill>
          <a:ln>
            <a:noFill/>
          </a:ln>
          <a:effectLst>
            <a:outerShdw blurRad="38100" dist="762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Box 57">
            <a:extLst>
              <a:ext uri="{FF2B5EF4-FFF2-40B4-BE49-F238E27FC236}">
                <a16:creationId xmlns:a16="http://schemas.microsoft.com/office/drawing/2014/main" id="{C8CC3A30-8241-463F-C052-66E9F1457681}"/>
              </a:ext>
            </a:extLst>
          </p:cNvPr>
          <p:cNvSpPr txBox="1"/>
          <p:nvPr/>
        </p:nvSpPr>
        <p:spPr>
          <a:xfrm>
            <a:off x="4780588" y="6025521"/>
            <a:ext cx="2467820" cy="646331"/>
          </a:xfrm>
          <a:prstGeom prst="rect">
            <a:avLst/>
          </a:prstGeom>
          <a:noFill/>
        </p:spPr>
        <p:txBody>
          <a:bodyPr wrap="square">
            <a:spAutoFit/>
          </a:bodyPr>
          <a:lstStyle/>
          <a:p>
            <a:r>
              <a:rPr lang="en-US" b="1" dirty="0">
                <a:latin typeface="Century Gothic" panose="020B0502020202020204" pitchFamily="34" charset="0"/>
              </a:rPr>
              <a:t>Geospace Modeling</a:t>
            </a:r>
          </a:p>
        </p:txBody>
      </p:sp>
      <p:grpSp>
        <p:nvGrpSpPr>
          <p:cNvPr id="26" name="Group 25">
            <a:extLst>
              <a:ext uri="{FF2B5EF4-FFF2-40B4-BE49-F238E27FC236}">
                <a16:creationId xmlns:a16="http://schemas.microsoft.com/office/drawing/2014/main" id="{4D8FD628-B0C6-480F-FF45-3A98A231A822}"/>
              </a:ext>
            </a:extLst>
          </p:cNvPr>
          <p:cNvGrpSpPr/>
          <p:nvPr/>
        </p:nvGrpSpPr>
        <p:grpSpPr>
          <a:xfrm>
            <a:off x="6360432" y="3724940"/>
            <a:ext cx="1355579" cy="1376760"/>
            <a:chOff x="6360432" y="3724940"/>
            <a:chExt cx="1355579" cy="1376760"/>
          </a:xfrm>
        </p:grpSpPr>
        <p:pic>
          <p:nvPicPr>
            <p:cNvPr id="2" name="Picture 1">
              <a:extLst>
                <a:ext uri="{FF2B5EF4-FFF2-40B4-BE49-F238E27FC236}">
                  <a16:creationId xmlns:a16="http://schemas.microsoft.com/office/drawing/2014/main" id="{6929177A-D875-5C91-56AC-B86398894D27}"/>
                </a:ext>
              </a:extLst>
            </p:cNvPr>
            <p:cNvPicPr>
              <a:picLocks noChangeAspect="1"/>
            </p:cNvPicPr>
            <p:nvPr/>
          </p:nvPicPr>
          <p:blipFill>
            <a:blip r:embed="rId13"/>
            <a:stretch>
              <a:fillRect/>
            </a:stretch>
          </p:blipFill>
          <p:spPr>
            <a:xfrm>
              <a:off x="6360432" y="3724940"/>
              <a:ext cx="1355579" cy="1376760"/>
            </a:xfrm>
            <a:prstGeom prst="rect">
              <a:avLst/>
            </a:prstGeom>
          </p:spPr>
        </p:pic>
        <p:sp>
          <p:nvSpPr>
            <p:cNvPr id="7" name="Rectangle 6">
              <a:extLst>
                <a:ext uri="{FF2B5EF4-FFF2-40B4-BE49-F238E27FC236}">
                  <a16:creationId xmlns:a16="http://schemas.microsoft.com/office/drawing/2014/main" id="{9944CC34-127A-9CA7-2894-C05C72EA161A}"/>
                </a:ext>
              </a:extLst>
            </p:cNvPr>
            <p:cNvSpPr/>
            <p:nvPr/>
          </p:nvSpPr>
          <p:spPr>
            <a:xfrm>
              <a:off x="6379452" y="3724940"/>
              <a:ext cx="355798" cy="892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7484D56-9AC7-A673-AB24-D27575B45A14}"/>
                </a:ext>
              </a:extLst>
            </p:cNvPr>
            <p:cNvSpPr/>
            <p:nvPr/>
          </p:nvSpPr>
          <p:spPr>
            <a:xfrm>
              <a:off x="6379452" y="3813296"/>
              <a:ext cx="152993" cy="100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13AD352-9D7A-5C81-8317-662769D5F67A}"/>
                </a:ext>
              </a:extLst>
            </p:cNvPr>
            <p:cNvSpPr/>
            <p:nvPr/>
          </p:nvSpPr>
          <p:spPr>
            <a:xfrm>
              <a:off x="7328839" y="4922945"/>
              <a:ext cx="387172" cy="157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4D8A264-6F84-8CFA-4D33-F06347E410AD}"/>
                </a:ext>
              </a:extLst>
            </p:cNvPr>
            <p:cNvSpPr/>
            <p:nvPr/>
          </p:nvSpPr>
          <p:spPr>
            <a:xfrm>
              <a:off x="7369432" y="4895907"/>
              <a:ext cx="346579" cy="1009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3610648"/>
      </p:ext>
    </p:extLst>
  </p:cSld>
  <p:clrMapOvr>
    <a:masterClrMapping/>
  </p:clrMapOvr>
</p:sld>
</file>

<file path=ppt/theme/theme1.xml><?xml version="1.0" encoding="utf-8"?>
<a:theme xmlns:a="http://schemas.openxmlformats.org/drawingml/2006/main" name="MimeoVTI">
  <a:themeElements>
    <a:clrScheme name="AnalogousFromLightSeedRightStep">
      <a:dk1>
        <a:srgbClr val="000000"/>
      </a:dk1>
      <a:lt1>
        <a:srgbClr val="FFFFFF"/>
      </a:lt1>
      <a:dk2>
        <a:srgbClr val="243341"/>
      </a:dk2>
      <a:lt2>
        <a:srgbClr val="E8E2E7"/>
      </a:lt2>
      <a:accent1>
        <a:srgbClr val="7DAD88"/>
      </a:accent1>
      <a:accent2>
        <a:srgbClr val="6FAC96"/>
      </a:accent2>
      <a:accent3>
        <a:srgbClr val="7DA9AC"/>
      </a:accent3>
      <a:accent4>
        <a:srgbClr val="7B9EBE"/>
      </a:accent4>
      <a:accent5>
        <a:srgbClr val="9399CA"/>
      </a:accent5>
      <a:accent6>
        <a:srgbClr val="8F7BBE"/>
      </a:accent6>
      <a:hlink>
        <a:srgbClr val="AE699F"/>
      </a:hlink>
      <a:folHlink>
        <a:srgbClr val="7F7F7F"/>
      </a:folHlink>
    </a:clrScheme>
    <a:fontScheme name="Custom 3">
      <a:majorFont>
        <a:latin typeface="Elephant"/>
        <a:ea typeface=""/>
        <a:cs typeface=""/>
      </a:majorFont>
      <a:minorFont>
        <a:latin typeface="Univers 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meoVTI" id="{63E3BFD8-7F9C-46D1-A4F3-04054403C108}" vid="{C505C190-EE38-45FD-8294-6454536D04B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1758</TotalTime>
  <Words>308</Words>
  <Application>Microsoft Macintosh PowerPoint</Application>
  <PresentationFormat>Widescreen</PresentationFormat>
  <Paragraphs>31</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Century Gothic</vt:lpstr>
      <vt:lpstr>Elephant</vt:lpstr>
      <vt:lpstr>Univers Condensed</vt:lpstr>
      <vt:lpstr>MimeoVTI</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Gilbert</dc:creator>
  <cp:lastModifiedBy>Holly Gilbert</cp:lastModifiedBy>
  <cp:revision>58</cp:revision>
  <dcterms:created xsi:type="dcterms:W3CDTF">2023-04-27T16:46:50Z</dcterms:created>
  <dcterms:modified xsi:type="dcterms:W3CDTF">2023-05-03T19:24:54Z</dcterms:modified>
</cp:coreProperties>
</file>