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79" r:id="rId5"/>
    <p:sldId id="273" r:id="rId6"/>
    <p:sldId id="275" r:id="rId7"/>
    <p:sldId id="274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A36D-D0D6-49FB-AF56-B16EA81D8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90F07-6D5F-457C-8BF4-D5D6A0E10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BCFA7-8AB5-4BE0-A692-702F2D45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35CC-3B65-425B-B26D-12785DAF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2CBE-6B3B-41BA-BA83-567516C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7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047A-82E5-4C10-AA77-550196C9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4C20D-D024-42CB-A5B2-84035D681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2A3CE-731A-4E55-A0FD-FC7DC11B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D9EE2-ED00-469B-AB5C-8C44A41E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956B9-7D0B-42B3-B690-7161C5AF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0EE2E-2D90-4CCD-BF2E-5F1B53D80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33497-EA47-4781-B0D6-A6DCB1AF0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D1196-64C1-47D4-AA4A-9435A244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B776-FAE0-4C6F-BCE2-0B8D2D54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0284-D27D-4F54-AAB8-D41AA7F9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5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8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45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E172-8285-40A1-87EA-37C31244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C4FF-87D4-4C47-8FF8-CC846B05A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8C80-FA7A-43CC-9B70-205D4923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2CA8-9327-4F1F-BDEC-D2A7DF03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09A5-33E1-4E61-81C6-82447604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3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3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4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1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DFAF-D7A8-4E3F-A8C1-1DA77484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42BD-500F-4142-9FE6-814ACA08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665FB-1662-4F87-9AF4-E1DE88CC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CD7D-9052-4F35-98FA-FF3C23D4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28845-4649-435C-9BFE-6E44A87A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DAC7-7A61-42A8-B99D-B3261CD4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B0A3-13F9-4A66-87C1-98D8E123A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4BD37-6CF3-4E4E-9386-768123DB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FA04F-DA20-4FB2-89D9-4421FD19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7BE0-10C3-4FC7-907D-75E8FD1A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8A667-ED43-4C0B-B974-703FE370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5BE0-CF0E-4F3C-8883-D97AB56F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1BF8F-C32F-42A8-B2B9-6B34451B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E4186-2235-42C9-A572-8A329BEC4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1F256-9C4D-4CD7-9A0A-D74172ED1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0A423-2604-487B-9C19-75D370AFE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BD385-EF73-4629-9A2F-98269DD0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E2E3D-1698-4D09-82D2-A233A2BA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895C52-5D69-452E-BF6A-0ADC08AB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01D7-B7B4-4FFE-9160-BEFE4256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E4EF5-8138-4F0E-9549-F2084B6F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E4092-BCAE-4851-BD11-1E6A49AB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894B-7DC9-4317-A9D4-340D5DB2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2AACA-185F-4D96-A8B1-B410B32F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E5928-834E-41E3-8C51-2D95A9BE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48DDC-7514-40A5-8529-BC459721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A2A9C-7F74-4553-AAB8-161BF8A7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6F4F-3DBA-480C-93E3-815FF35E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696D5-8C85-48DC-9FA4-8EF293A70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22309-509E-4318-A1CA-21B33B93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53796-F64D-4AA2-9949-0309A417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80A0-5678-47F7-AE14-EC8E6105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4BE0-C280-4166-A33D-8ACB5711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EE23C-FCDA-425E-8CB2-48BFFEB5E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C61F8-D05B-4612-B50A-756E9A5E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51C18-B8E4-4834-AB5C-B8F36F15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6CD75-D925-4C2A-8962-0D6A6B62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365D-B43E-42EC-8F38-E07B4D01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BFFD7-F720-4E2C-80F4-8F2F1B4C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A895D-A31D-4852-BCB3-DB71A6861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B08C-7341-41FC-BA20-91FAD5D1A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EF6DC-D4CA-4437-9695-173415513A72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99431-795B-481F-ACC6-935C4892C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B22D-5A53-44B2-9C08-084154BE0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7DF5-1474-46B3-BB48-E2A3495DF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EB2E-0793-45DD-BEE0-F2D5A39E4A4C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094DA-1E4B-4357-88CE-7B7B296F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scooptics.com/collections/windows/products/windows-precision-bk7-optical-glass?variant=19494800963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962A-E2C3-4CBE-A824-9F4F1164A8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KSO window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F4AA7-C2AC-4156-8FAD-B753C2CF4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Carlile, Pat </a:t>
            </a:r>
            <a:r>
              <a:rPr lang="en-US" dirty="0" err="1"/>
              <a:t>Zmarzly</a:t>
            </a:r>
            <a:endParaRPr lang="en-US" dirty="0"/>
          </a:p>
          <a:p>
            <a:r>
              <a:rPr lang="en-US" dirty="0"/>
              <a:t>4-28-2022</a:t>
            </a:r>
          </a:p>
        </p:txBody>
      </p:sp>
    </p:spTree>
    <p:extLst>
      <p:ext uri="{BB962C8B-B14F-4D97-AF65-F5344CB8AC3E}">
        <p14:creationId xmlns:p14="http://schemas.microsoft.com/office/powerpoint/2010/main" val="219072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FDC0-6F9A-4E2B-AB45-66B57DE2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HAO, 4-28-2022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2405-6545-46EF-89D8-5CA8B428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windows</a:t>
            </a:r>
          </a:p>
          <a:p>
            <a:pPr lvl="1"/>
            <a:r>
              <a:rPr lang="en-US" dirty="0">
                <a:hlinkClick r:id="rId2"/>
              </a:rPr>
              <a:t>https://escooptics.com/collections/windows/products/windows-precision-bk7-optical-glass?variant=19494800963</a:t>
            </a:r>
            <a:endParaRPr lang="en-US" dirty="0"/>
          </a:p>
          <a:p>
            <a:r>
              <a:rPr lang="en-US" dirty="0"/>
              <a:t>Bonded 2 into inner ring of  KSO-SW-</a:t>
            </a:r>
          </a:p>
          <a:p>
            <a:r>
              <a:rPr lang="en-US" dirty="0"/>
              <a:t>1 at room temp, approximately 20 C</a:t>
            </a:r>
          </a:p>
          <a:p>
            <a:r>
              <a:rPr lang="en-US" dirty="0"/>
              <a:t>1 bonded at elevated temp, approximately 35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96ED-BCCB-487B-88F2-E333E500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Closest FEA result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89A2F648-20A3-4D5B-851A-0A99E221F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11" y="1825625"/>
            <a:ext cx="6960363" cy="50323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9C493B-B84B-4981-AB7E-F52ED09860AA}"/>
              </a:ext>
            </a:extLst>
          </p:cNvPr>
          <p:cNvSpPr txBox="1"/>
          <p:nvPr/>
        </p:nvSpPr>
        <p:spPr>
          <a:xfrm>
            <a:off x="776056" y="3027284"/>
            <a:ext cx="3272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 is very low if any wavefront error from temp change</a:t>
            </a:r>
          </a:p>
          <a:p>
            <a:endParaRPr lang="en-US" dirty="0"/>
          </a:p>
          <a:p>
            <a:r>
              <a:rPr lang="en-US" dirty="0"/>
              <a:t>Highest stress/most PV or RMS wavefront error should be at the edges close to the adhesive</a:t>
            </a:r>
          </a:p>
        </p:txBody>
      </p:sp>
    </p:spTree>
    <p:extLst>
      <p:ext uri="{BB962C8B-B14F-4D97-AF65-F5344CB8AC3E}">
        <p14:creationId xmlns:p14="http://schemas.microsoft.com/office/powerpoint/2010/main" val="53866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4891-605A-4251-8C98-82D07E22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with no mounting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856E6BE-89AE-40B9-9B5A-11837CE93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66" y="1825625"/>
            <a:ext cx="7951467" cy="4351338"/>
          </a:xfrm>
        </p:spPr>
      </p:pic>
    </p:spTree>
    <p:extLst>
      <p:ext uri="{BB962C8B-B14F-4D97-AF65-F5344CB8AC3E}">
        <p14:creationId xmlns:p14="http://schemas.microsoft.com/office/powerpoint/2010/main" val="155863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3C32-F0F2-40AB-AD41-AA0BCE45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Induced Stress by clamping on Window but not very much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81A7E60-1C47-488E-A4E4-16E7FA521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62" y="1825625"/>
            <a:ext cx="7456676" cy="4351338"/>
          </a:xfrm>
        </p:spPr>
      </p:pic>
    </p:spTree>
    <p:extLst>
      <p:ext uri="{BB962C8B-B14F-4D97-AF65-F5344CB8AC3E}">
        <p14:creationId xmlns:p14="http://schemas.microsoft.com/office/powerpoint/2010/main" val="274217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7134-0315-41D0-AD56-C16222E4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mounted at 20 C, test at 20 C</a:t>
            </a: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D9C12A08-14DF-4CF6-8C3C-FFB366F2D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1" y="1825625"/>
            <a:ext cx="7633237" cy="4351338"/>
          </a:xfrm>
        </p:spPr>
      </p:pic>
    </p:spTree>
    <p:extLst>
      <p:ext uri="{BB962C8B-B14F-4D97-AF65-F5344CB8AC3E}">
        <p14:creationId xmlns:p14="http://schemas.microsoft.com/office/powerpoint/2010/main" val="134134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78DD-B056-49CA-B004-D306508C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mounted at 35 C, test at 20 C</a:t>
            </a:r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9E5EE45A-D8F9-4BB2-84CA-EEB63BE71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7" y="1825625"/>
            <a:ext cx="8184545" cy="4351338"/>
          </a:xfrm>
        </p:spPr>
      </p:pic>
    </p:spTree>
    <p:extLst>
      <p:ext uri="{BB962C8B-B14F-4D97-AF65-F5344CB8AC3E}">
        <p14:creationId xmlns:p14="http://schemas.microsoft.com/office/powerpoint/2010/main" val="217186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EAB8-0ECE-4ED2-910D-9916B584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aperture on “hot” window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E2F7FF0-C648-4C5E-88CE-9E047A541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92" y="1825625"/>
            <a:ext cx="7781216" cy="4351338"/>
          </a:xfrm>
        </p:spPr>
      </p:pic>
    </p:spTree>
    <p:extLst>
      <p:ext uri="{BB962C8B-B14F-4D97-AF65-F5344CB8AC3E}">
        <p14:creationId xmlns:p14="http://schemas.microsoft.com/office/powerpoint/2010/main" val="358023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234A-4547-4E93-B106-4BC34BF4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Summary, Rings are </a:t>
            </a:r>
            <a:r>
              <a:rPr lang="en-US" dirty="0" err="1"/>
              <a:t>athermal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D9EB2CB-3CA2-43E7-86E6-8526147C96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3606884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89683970"/>
                    </a:ext>
                  </a:extLst>
                </a:gridCol>
                <a:gridCol w="1769616">
                  <a:extLst>
                    <a:ext uri="{9D8B030D-6E8A-4147-A177-3AD203B41FA5}">
                      <a16:colId xmlns:a16="http://schemas.microsoft.com/office/drawing/2014/main" val="3883665261"/>
                    </a:ext>
                  </a:extLst>
                </a:gridCol>
                <a:gridCol w="3488184">
                  <a:extLst>
                    <a:ext uri="{9D8B030D-6E8A-4147-A177-3AD203B41FA5}">
                      <a16:colId xmlns:a16="http://schemas.microsoft.com/office/drawing/2014/main" val="1807745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 Piece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Wave test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1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 Unmounted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53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6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Stressed Unmounted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Shows we can detect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25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 Bonded at 20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9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58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Window Bonded at 35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6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13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50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180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KSO window test</vt:lpstr>
      <vt:lpstr>AT HAO, 4-28-2022</vt:lpstr>
      <vt:lpstr>Closest FEA result</vt:lpstr>
      <vt:lpstr>Window with no mounting</vt:lpstr>
      <vt:lpstr>Induced Stress by clamping on Window but not very much</vt:lpstr>
      <vt:lpstr>Window mounted at 20 C, test at 20 C</vt:lpstr>
      <vt:lpstr>Window mounted at 35 C, test at 20 C</vt:lpstr>
      <vt:lpstr>Increasing aperture on “hot” window</vt:lpstr>
      <vt:lpstr>Summary, Rings are athermal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KSO window test</dc:title>
  <dc:creator>Andrew Carlile</dc:creator>
  <cp:lastModifiedBy>Andrew Carlile</cp:lastModifiedBy>
  <cp:revision>2</cp:revision>
  <dcterms:created xsi:type="dcterms:W3CDTF">2022-04-28T21:50:46Z</dcterms:created>
  <dcterms:modified xsi:type="dcterms:W3CDTF">2022-04-28T21:53:33Z</dcterms:modified>
</cp:coreProperties>
</file>