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63" r:id="rId7"/>
    <p:sldId id="258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372C-CFBC-4123-A53B-A2309B744CE1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1C02-E60E-4E0E-B73B-C08F1E4DC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372C-CFBC-4123-A53B-A2309B744CE1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1C02-E60E-4E0E-B73B-C08F1E4DC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372C-CFBC-4123-A53B-A2309B744CE1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1C02-E60E-4E0E-B73B-C08F1E4DC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372C-CFBC-4123-A53B-A2309B744CE1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1C02-E60E-4E0E-B73B-C08F1E4DC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372C-CFBC-4123-A53B-A2309B744CE1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1C02-E60E-4E0E-B73B-C08F1E4DC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372C-CFBC-4123-A53B-A2309B744CE1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1C02-E60E-4E0E-B73B-C08F1E4DC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372C-CFBC-4123-A53B-A2309B744CE1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1C02-E60E-4E0E-B73B-C08F1E4DC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372C-CFBC-4123-A53B-A2309B744CE1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1C02-E60E-4E0E-B73B-C08F1E4DC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372C-CFBC-4123-A53B-A2309B744CE1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1C02-E60E-4E0E-B73B-C08F1E4DC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372C-CFBC-4123-A53B-A2309B744CE1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1C02-E60E-4E0E-B73B-C08F1E4DC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372C-CFBC-4123-A53B-A2309B744CE1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1C02-E60E-4E0E-B73B-C08F1E4DC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D372C-CFBC-4123-A53B-A2309B744CE1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B1C02-E60E-4E0E-B73B-C08F1E4DCA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SC_2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25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566712"/>
            <a:ext cx="8077200" cy="54070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2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25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25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2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25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685800"/>
            <a:ext cx="8240791" cy="5516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2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NCAR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4</cp:revision>
  <dcterms:created xsi:type="dcterms:W3CDTF">2011-06-17T03:02:38Z</dcterms:created>
  <dcterms:modified xsi:type="dcterms:W3CDTF">2011-06-17T03:17:24Z</dcterms:modified>
</cp:coreProperties>
</file>