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9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iegcm_1982_110km_0001.png"/>
          <p:cNvPicPr>
            <a:picLocks noChangeAspect="1"/>
          </p:cNvPicPr>
          <p:nvPr/>
        </p:nvPicPr>
        <p:blipFill>
          <a:blip r:embed="rId2" cstate="print"/>
          <a:srcRect l="6863" t="15556" r="9739" b="21111"/>
          <a:stretch>
            <a:fillRect/>
          </a:stretch>
        </p:blipFill>
        <p:spPr>
          <a:xfrm>
            <a:off x="1066800" y="0"/>
            <a:ext cx="6978316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iegcm_1982_110km_0002.png"/>
          <p:cNvPicPr>
            <a:picLocks noChangeAspect="1"/>
          </p:cNvPicPr>
          <p:nvPr/>
        </p:nvPicPr>
        <p:blipFill>
          <a:blip r:embed="rId2" cstate="print"/>
          <a:srcRect l="6863" t="14444" r="11176" b="21111"/>
          <a:stretch>
            <a:fillRect/>
          </a:stretch>
        </p:blipFill>
        <p:spPr>
          <a:xfrm>
            <a:off x="1143000" y="0"/>
            <a:ext cx="6739759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iegcm_1982_150km_0001.png"/>
          <p:cNvPicPr>
            <a:picLocks noChangeAspect="1"/>
          </p:cNvPicPr>
          <p:nvPr/>
        </p:nvPicPr>
        <p:blipFill>
          <a:blip r:embed="rId2" cstate="print"/>
          <a:srcRect l="6863" t="14444" r="9739" b="21111"/>
          <a:stretch>
            <a:fillRect/>
          </a:stretch>
        </p:blipFill>
        <p:spPr>
          <a:xfrm>
            <a:off x="1143000" y="0"/>
            <a:ext cx="6858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iegcm_1982_150km_0002.png"/>
          <p:cNvPicPr>
            <a:picLocks noChangeAspect="1"/>
          </p:cNvPicPr>
          <p:nvPr/>
        </p:nvPicPr>
        <p:blipFill>
          <a:blip r:embed="rId2" cstate="print"/>
          <a:srcRect l="6863" t="15556" r="9739" b="21111"/>
          <a:stretch>
            <a:fillRect/>
          </a:stretch>
        </p:blipFill>
        <p:spPr>
          <a:xfrm>
            <a:off x="1143000" y="0"/>
            <a:ext cx="6978316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iegcm_1998_110km_0001.png"/>
          <p:cNvPicPr>
            <a:picLocks noChangeAspect="1"/>
          </p:cNvPicPr>
          <p:nvPr/>
        </p:nvPicPr>
        <p:blipFill>
          <a:blip r:embed="rId2" cstate="print"/>
          <a:srcRect l="6863" t="15556" r="9739" b="21111"/>
          <a:stretch>
            <a:fillRect/>
          </a:stretch>
        </p:blipFill>
        <p:spPr>
          <a:xfrm>
            <a:off x="1143000" y="0"/>
            <a:ext cx="6978316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iegcm_1998_110km_0002.png"/>
          <p:cNvPicPr>
            <a:picLocks noChangeAspect="1"/>
          </p:cNvPicPr>
          <p:nvPr/>
        </p:nvPicPr>
        <p:blipFill>
          <a:blip r:embed="rId2" cstate="print"/>
          <a:srcRect l="7190" t="14444" r="9412" b="21111"/>
          <a:stretch>
            <a:fillRect/>
          </a:stretch>
        </p:blipFill>
        <p:spPr>
          <a:xfrm>
            <a:off x="1143000" y="0"/>
            <a:ext cx="6858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iegcm_1998_150km_0001.png"/>
          <p:cNvPicPr>
            <a:picLocks noChangeAspect="1"/>
          </p:cNvPicPr>
          <p:nvPr/>
        </p:nvPicPr>
        <p:blipFill>
          <a:blip r:embed="rId2" cstate="print"/>
          <a:srcRect l="6863" t="15556" r="8301" b="21111"/>
          <a:stretch>
            <a:fillRect/>
          </a:stretch>
        </p:blipFill>
        <p:spPr>
          <a:xfrm>
            <a:off x="1066800" y="0"/>
            <a:ext cx="7098632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iegcm_1998_150km_0002.png"/>
          <p:cNvPicPr>
            <a:picLocks noChangeAspect="1"/>
          </p:cNvPicPr>
          <p:nvPr/>
        </p:nvPicPr>
        <p:blipFill>
          <a:blip r:embed="rId2" cstate="print"/>
          <a:srcRect l="5425" t="14444" r="8301" b="21111"/>
          <a:stretch>
            <a:fillRect/>
          </a:stretch>
        </p:blipFill>
        <p:spPr>
          <a:xfrm>
            <a:off x="990600" y="0"/>
            <a:ext cx="7094483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On-screen Show (4:3)</PresentationFormat>
  <Paragraphs>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 </cp:lastModifiedBy>
  <cp:revision>8</cp:revision>
  <dcterms:created xsi:type="dcterms:W3CDTF">2006-08-16T00:00:00Z</dcterms:created>
  <dcterms:modified xsi:type="dcterms:W3CDTF">2011-09-26T16:20:56Z</dcterms:modified>
</cp:coreProperties>
</file>