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2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7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5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6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8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0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9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8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0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2484E-C06F-9447-A55E-E641191CDD6A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D3061-BE7C-5C49-A79A-3CBC7227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6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80819"/>
            <a:ext cx="7772400" cy="1470025"/>
          </a:xfrm>
        </p:spPr>
        <p:txBody>
          <a:bodyPr/>
          <a:lstStyle/>
          <a:p>
            <a:r>
              <a:rPr lang="en-US" dirty="0" smtClean="0"/>
              <a:t>A Diagnostics Package for TIMEGCM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6731" y="3326957"/>
            <a:ext cx="6400800" cy="1752600"/>
          </a:xfrm>
        </p:spPr>
        <p:txBody>
          <a:bodyPr/>
          <a:lstStyle/>
          <a:p>
            <a:r>
              <a:rPr lang="en-US" dirty="0" smtClean="0"/>
              <a:t>2d and 3d fields are optionally saved to secondary histories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6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9214" y="3411074"/>
            <a:ext cx="48987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At HAO:</a:t>
            </a:r>
          </a:p>
          <a:p>
            <a:r>
              <a:rPr lang="en-US" sz="2800" dirty="0" smtClean="0"/>
              <a:t>/</a:t>
            </a:r>
            <a:r>
              <a:rPr lang="en-US" sz="2800" dirty="0" err="1" smtClean="0"/>
              <a:t>hao</a:t>
            </a:r>
            <a:r>
              <a:rPr lang="en-US" sz="2800" dirty="0" smtClean="0"/>
              <a:t>/aim/foster/</a:t>
            </a:r>
            <a:r>
              <a:rPr lang="en-US" sz="2800" dirty="0" err="1" smtClean="0"/>
              <a:t>timegcm_diags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38297" y="706917"/>
            <a:ext cx="68746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Modified source code and post-processing for </a:t>
            </a:r>
          </a:p>
          <a:p>
            <a:pPr algn="ctr"/>
            <a:r>
              <a:rPr lang="en-US" sz="2800" dirty="0" smtClean="0"/>
              <a:t>TIMEGCM diagnostics package: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214" y="2221772"/>
            <a:ext cx="56599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On Yellowstone:</a:t>
            </a:r>
          </a:p>
          <a:p>
            <a:r>
              <a:rPr lang="en-US" sz="2800" dirty="0" smtClean="0"/>
              <a:t>/glade/p/work/foster/</a:t>
            </a:r>
            <a:r>
              <a:rPr lang="en-US" sz="2800" dirty="0" err="1" smtClean="0"/>
              <a:t>timegcm_diags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3792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83862" y="0"/>
            <a:ext cx="9144000" cy="8014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0</a:t>
            </a:r>
            <a:r>
              <a:rPr lang="en-US" sz="1600" dirty="0"/>
              <a:t>:Table of Available Diagnostic Fields:</a:t>
            </a:r>
          </a:p>
          <a:p>
            <a:r>
              <a:rPr lang="en-US" sz="1600" dirty="0"/>
              <a:t>   0:Shortnames may be added to </a:t>
            </a:r>
            <a:r>
              <a:rPr lang="en-US" sz="1600" dirty="0" err="1"/>
              <a:t>namelist</a:t>
            </a:r>
            <a:r>
              <a:rPr lang="en-US" sz="1600" dirty="0"/>
              <a:t> SECFLDS</a:t>
            </a:r>
          </a:p>
          <a:p>
            <a:r>
              <a:rPr lang="en-US" sz="1600" dirty="0"/>
              <a:t>   0:Field   </a:t>
            </a:r>
            <a:r>
              <a:rPr lang="en-US" sz="1600" dirty="0" err="1"/>
              <a:t>Shortname</a:t>
            </a:r>
            <a:r>
              <a:rPr lang="en-US" sz="1600" dirty="0"/>
              <a:t>       Units           Levels  Caller          </a:t>
            </a:r>
            <a:r>
              <a:rPr lang="en-US" sz="1600" dirty="0" err="1"/>
              <a:t>Longname</a:t>
            </a:r>
            <a:endParaRPr lang="en-US" sz="1600" dirty="0"/>
          </a:p>
          <a:p>
            <a:r>
              <a:rPr lang="en-US" sz="1600" dirty="0"/>
              <a:t>   0:- - - - - - - - - - - - - - - - - - - - - - - - - - - - - - - - - - - - - - - - - - - - - - - -</a:t>
            </a:r>
          </a:p>
          <a:p>
            <a:r>
              <a:rPr lang="en-US" sz="1600" dirty="0"/>
              <a:t>   0:   1    COOL_TOT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radcool.F</a:t>
            </a:r>
            <a:r>
              <a:rPr lang="en-US" sz="1600" dirty="0"/>
              <a:t>       Total Cooling</a:t>
            </a:r>
          </a:p>
          <a:p>
            <a:r>
              <a:rPr lang="en-US" sz="1600" dirty="0"/>
              <a:t>   0:   2    COOL_CO2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radcool.F</a:t>
            </a:r>
            <a:r>
              <a:rPr lang="en-US" sz="1600" dirty="0"/>
              <a:t>       15 Micron CO2 Cooling</a:t>
            </a:r>
          </a:p>
          <a:p>
            <a:r>
              <a:rPr lang="en-US" sz="1600" dirty="0"/>
              <a:t>   0:   3    COOL_NO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radcool.F</a:t>
            </a:r>
            <a:r>
              <a:rPr lang="en-US" sz="1600" dirty="0"/>
              <a:t>       5.3 Micron NO Cooling</a:t>
            </a:r>
          </a:p>
          <a:p>
            <a:r>
              <a:rPr lang="en-US" sz="1600" dirty="0"/>
              <a:t>   0:   4    COOL_O3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radcool.F</a:t>
            </a:r>
            <a:r>
              <a:rPr lang="en-US" sz="1600" dirty="0"/>
              <a:t>       9.6 Micron O3 Cooling</a:t>
            </a:r>
          </a:p>
          <a:p>
            <a:r>
              <a:rPr lang="en-US" sz="1600" dirty="0"/>
              <a:t>   0:   5    COOL_O3P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radcool.F</a:t>
            </a:r>
            <a:r>
              <a:rPr lang="en-US" sz="1600" dirty="0"/>
              <a:t>       63 Micron O3+ Cooling</a:t>
            </a:r>
          </a:p>
          <a:p>
            <a:r>
              <a:rPr lang="en-US" sz="1600" dirty="0"/>
              <a:t>   0:   6    QNOX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Heating from NOX chemistry</a:t>
            </a:r>
          </a:p>
          <a:p>
            <a:r>
              <a:rPr lang="en-US" sz="1600" dirty="0"/>
              <a:t>   0:   7    QHOX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Heating from HOX chemistry</a:t>
            </a:r>
          </a:p>
          <a:p>
            <a:r>
              <a:rPr lang="en-US" sz="1600" dirty="0"/>
              <a:t>   0:   8    QOX 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Heating from OX chemistry</a:t>
            </a:r>
          </a:p>
          <a:p>
            <a:r>
              <a:rPr lang="en-US" sz="1600" dirty="0"/>
              <a:t>   0:   9    QO1D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Heating from O(1D) chemistry</a:t>
            </a:r>
          </a:p>
          <a:p>
            <a:r>
              <a:rPr lang="en-US" sz="1600" dirty="0"/>
              <a:t>   0:  10    QCH4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Heating from CH4 chemistry</a:t>
            </a:r>
          </a:p>
          <a:p>
            <a:r>
              <a:rPr lang="en-US" sz="1600" dirty="0"/>
              <a:t>   0:  11    QCLX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Heating from CLX chemistry</a:t>
            </a:r>
          </a:p>
          <a:p>
            <a:r>
              <a:rPr lang="en-US" sz="1600" dirty="0"/>
              <a:t>   0:  12    QCHEM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qjchem.F</a:t>
            </a:r>
            <a:r>
              <a:rPr lang="en-US" sz="1600" dirty="0"/>
              <a:t>        Total Chemical Heating (NOX+HOX+OX+O1D+CH4+CLX)</a:t>
            </a:r>
          </a:p>
          <a:p>
            <a:r>
              <a:rPr lang="en-US" sz="1600" dirty="0"/>
              <a:t>   0:  13    QSOLAR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Total Solar Heating (</a:t>
            </a:r>
            <a:r>
              <a:rPr lang="en-US" sz="1600" dirty="0" err="1"/>
              <a:t>qrj</a:t>
            </a:r>
            <a:r>
              <a:rPr lang="en-US" sz="1600" dirty="0"/>
              <a:t>)</a:t>
            </a:r>
          </a:p>
          <a:p>
            <a:r>
              <a:rPr lang="en-US" sz="1600" dirty="0"/>
              <a:t>   0:  14    QJOULE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Joule Heating</a:t>
            </a:r>
          </a:p>
          <a:p>
            <a:r>
              <a:rPr lang="en-US" sz="1600" dirty="0"/>
              <a:t>   0:  15    QHORDIF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Heating from Horizontal Diffusion</a:t>
            </a:r>
          </a:p>
          <a:p>
            <a:r>
              <a:rPr lang="en-US" sz="1600" dirty="0"/>
              <a:t>   0:  16    QGRAVW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Gravity Wave Heating</a:t>
            </a:r>
          </a:p>
          <a:p>
            <a:r>
              <a:rPr lang="en-US" sz="1600" dirty="0"/>
              <a:t>   0:  17    QADIAB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Adiabatic Heating</a:t>
            </a:r>
          </a:p>
          <a:p>
            <a:r>
              <a:rPr lang="en-US" sz="1600" dirty="0"/>
              <a:t>   0:  18    QHORADV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Horizontal Advection Heating</a:t>
            </a:r>
          </a:p>
          <a:p>
            <a:r>
              <a:rPr lang="en-US" sz="1600" dirty="0"/>
              <a:t>   0:  19    QVERADV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Vertical Advection Heating</a:t>
            </a:r>
          </a:p>
          <a:p>
            <a:r>
              <a:rPr lang="da-DK" sz="1600" dirty="0"/>
              <a:t>   0:  20    QDISSIP         </a:t>
            </a:r>
            <a:r>
              <a:rPr lang="da-DK" sz="1600" dirty="0" err="1"/>
              <a:t>deg</a:t>
            </a:r>
            <a:r>
              <a:rPr lang="da-DK" sz="1600" dirty="0"/>
              <a:t> K/</a:t>
            </a:r>
            <a:r>
              <a:rPr lang="da-DK" sz="1600" dirty="0" err="1"/>
              <a:t>day</a:t>
            </a:r>
            <a:r>
              <a:rPr lang="da-DK" sz="1600" dirty="0"/>
              <a:t>       lev     </a:t>
            </a:r>
            <a:r>
              <a:rPr lang="da-DK" sz="1600" dirty="0" err="1"/>
              <a:t>dt.F</a:t>
            </a:r>
            <a:r>
              <a:rPr lang="da-DK" sz="1600" dirty="0"/>
              <a:t>            </a:t>
            </a:r>
            <a:r>
              <a:rPr lang="da-DK" sz="1600" dirty="0" err="1"/>
              <a:t>Dissipative</a:t>
            </a:r>
            <a:r>
              <a:rPr lang="da-DK" sz="1600" dirty="0"/>
              <a:t> Heating</a:t>
            </a:r>
          </a:p>
          <a:p>
            <a:r>
              <a:rPr lang="fi-FI" sz="1600" dirty="0"/>
              <a:t>   0:  21    QENI            </a:t>
            </a:r>
            <a:r>
              <a:rPr lang="fi-FI" sz="1600" dirty="0" err="1"/>
              <a:t>deg</a:t>
            </a:r>
            <a:r>
              <a:rPr lang="fi-FI" sz="1600" dirty="0"/>
              <a:t> </a:t>
            </a:r>
            <a:r>
              <a:rPr lang="fi-FI" sz="1600" dirty="0" err="1"/>
              <a:t>K/day</a:t>
            </a:r>
            <a:r>
              <a:rPr lang="fi-FI" sz="1600" dirty="0"/>
              <a:t>       </a:t>
            </a:r>
            <a:r>
              <a:rPr lang="fi-FI" sz="1600" dirty="0" err="1"/>
              <a:t>lev</a:t>
            </a:r>
            <a:r>
              <a:rPr lang="fi-FI" sz="1600" dirty="0"/>
              <a:t>     </a:t>
            </a:r>
            <a:r>
              <a:rPr lang="fi-FI" sz="1600" dirty="0" err="1"/>
              <a:t>settei.F</a:t>
            </a:r>
            <a:r>
              <a:rPr lang="fi-FI" sz="1600" dirty="0"/>
              <a:t>        Plasma </a:t>
            </a:r>
            <a:r>
              <a:rPr lang="fi-FI" sz="1600" dirty="0" err="1"/>
              <a:t>Collisional</a:t>
            </a:r>
            <a:r>
              <a:rPr lang="fi-FI" sz="1600" dirty="0"/>
              <a:t> </a:t>
            </a:r>
            <a:r>
              <a:rPr lang="fi-FI" sz="1600" dirty="0" err="1"/>
              <a:t>Heating</a:t>
            </a:r>
            <a:endParaRPr lang="fi-FI" sz="1600" dirty="0"/>
          </a:p>
          <a:p>
            <a:r>
              <a:rPr lang="fi-FI" sz="1600" dirty="0"/>
              <a:t>   0:  22    QPHOTO          </a:t>
            </a:r>
            <a:r>
              <a:rPr lang="fi-FI" sz="1600" dirty="0" err="1"/>
              <a:t>deg</a:t>
            </a:r>
            <a:r>
              <a:rPr lang="fi-FI" sz="1600" dirty="0"/>
              <a:t> </a:t>
            </a:r>
            <a:r>
              <a:rPr lang="fi-FI" sz="1600" dirty="0" err="1"/>
              <a:t>K/day</a:t>
            </a:r>
            <a:r>
              <a:rPr lang="fi-FI" sz="1600" dirty="0"/>
              <a:t>       </a:t>
            </a:r>
            <a:r>
              <a:rPr lang="fi-FI" sz="1600" dirty="0" err="1"/>
              <a:t>lev</a:t>
            </a:r>
            <a:r>
              <a:rPr lang="fi-FI" sz="1600" dirty="0"/>
              <a:t>     </a:t>
            </a:r>
            <a:r>
              <a:rPr lang="fi-FI" sz="1600" dirty="0" err="1"/>
              <a:t>qjion.F</a:t>
            </a:r>
            <a:r>
              <a:rPr lang="fi-FI" sz="1600" dirty="0"/>
              <a:t>         </a:t>
            </a:r>
            <a:r>
              <a:rPr lang="fi-FI" sz="1600" dirty="0" err="1"/>
              <a:t>Photo-Electron</a:t>
            </a:r>
            <a:r>
              <a:rPr lang="fi-FI" sz="1600" dirty="0"/>
              <a:t> </a:t>
            </a:r>
            <a:r>
              <a:rPr lang="fi-FI" sz="1600" dirty="0" err="1"/>
              <a:t>Heating</a:t>
            </a:r>
            <a:r>
              <a:rPr lang="fi-FI" sz="1600" dirty="0"/>
              <a:t> of </a:t>
            </a:r>
            <a:r>
              <a:rPr lang="fi-FI" sz="1600" dirty="0" err="1"/>
              <a:t>Neutral</a:t>
            </a:r>
            <a:r>
              <a:rPr lang="fi-FI" sz="1600" dirty="0"/>
              <a:t> </a:t>
            </a:r>
            <a:r>
              <a:rPr lang="fi-FI" sz="1600" dirty="0" err="1"/>
              <a:t>Gas</a:t>
            </a:r>
            <a:endParaRPr lang="fi-FI" sz="1600" dirty="0"/>
          </a:p>
          <a:p>
            <a:r>
              <a:rPr lang="en-US" sz="1600" dirty="0"/>
              <a:t>   0:  23    QIC   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qjion.F</a:t>
            </a:r>
            <a:r>
              <a:rPr lang="en-US" sz="1600" dirty="0"/>
              <a:t>         Ion Chemistry Heating of Neutral Gas</a:t>
            </a:r>
          </a:p>
          <a:p>
            <a:r>
              <a:rPr lang="en-US" sz="1600" dirty="0"/>
              <a:t>   0:  24    QTOTAL          </a:t>
            </a:r>
            <a:r>
              <a:rPr lang="en-US" sz="1600" dirty="0" err="1"/>
              <a:t>deg</a:t>
            </a:r>
            <a:r>
              <a:rPr lang="en-US" sz="1600" dirty="0"/>
              <a:t> K/day       </a:t>
            </a:r>
            <a:r>
              <a:rPr lang="en-US" sz="1600" dirty="0" err="1"/>
              <a:t>lev</a:t>
            </a:r>
            <a:r>
              <a:rPr lang="en-US" sz="1600" dirty="0"/>
              <a:t>     </a:t>
            </a:r>
            <a:r>
              <a:rPr lang="en-US" sz="1600" dirty="0" err="1"/>
              <a:t>dt.F</a:t>
            </a:r>
            <a:r>
              <a:rPr lang="en-US" sz="1600" dirty="0"/>
              <a:t>            Total Heating</a:t>
            </a:r>
          </a:p>
          <a:p>
            <a:r>
              <a:rPr lang="tr-TR" sz="1600" dirty="0"/>
              <a:t>   0:  25    DEN             g/cm3           </a:t>
            </a:r>
            <a:r>
              <a:rPr lang="tr-TR" sz="1600" dirty="0" err="1"/>
              <a:t>ilev</a:t>
            </a:r>
            <a:r>
              <a:rPr lang="tr-TR" sz="1600" dirty="0"/>
              <a:t>    </a:t>
            </a:r>
            <a:r>
              <a:rPr lang="tr-TR" sz="1600" dirty="0" err="1"/>
              <a:t>dt.F</a:t>
            </a:r>
            <a:r>
              <a:rPr lang="tr-TR" sz="1600" dirty="0"/>
              <a:t>            Total </a:t>
            </a:r>
            <a:r>
              <a:rPr lang="tr-TR" sz="1600" dirty="0" err="1"/>
              <a:t>Density</a:t>
            </a:r>
            <a:endParaRPr lang="tr-TR" sz="1600" dirty="0"/>
          </a:p>
          <a:p>
            <a:r>
              <a:rPr lang="en-US" sz="1600" dirty="0"/>
              <a:t>   </a:t>
            </a:r>
            <a:r>
              <a:rPr lang="en-US" sz="1600" dirty="0" smtClean="0"/>
              <a:t> 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0360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4271" y="982495"/>
            <a:ext cx="6397079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!</a:t>
            </a:r>
          </a:p>
          <a:p>
            <a:r>
              <a:rPr lang="en-US" dirty="0"/>
              <a:t>! Save diagnostic </a:t>
            </a:r>
            <a:r>
              <a:rPr lang="en-US" dirty="0" err="1"/>
              <a:t>tec</a:t>
            </a:r>
            <a:r>
              <a:rPr lang="en-US" dirty="0"/>
              <a:t> (total electron content):</a:t>
            </a:r>
          </a:p>
          <a:p>
            <a:r>
              <a:rPr lang="en-US" dirty="0"/>
              <a:t>      call </a:t>
            </a:r>
            <a:r>
              <a:rPr lang="en-US" dirty="0" err="1"/>
              <a:t>mkdiag_TEC</a:t>
            </a:r>
            <a:r>
              <a:rPr lang="en-US" dirty="0"/>
              <a:t>('TEC',tec,z,electrons,lev0,lev1,lon0,lon1,lat)</a:t>
            </a:r>
          </a:p>
          <a:p>
            <a:r>
              <a:rPr lang="en-US" dirty="0"/>
              <a:t>!</a:t>
            </a:r>
          </a:p>
          <a:p>
            <a:r>
              <a:rPr lang="en-US" dirty="0"/>
              <a:t>! Save diagnostics hmf2, nmf2:</a:t>
            </a:r>
          </a:p>
          <a:p>
            <a:r>
              <a:rPr lang="en-US" dirty="0"/>
              <a:t>      call mkdiag_HNMF2('HMF2',z,electrons,lev0,lev1,lon0,lon1,lat)</a:t>
            </a:r>
          </a:p>
          <a:p>
            <a:r>
              <a:rPr lang="en-US" dirty="0"/>
              <a:t>      call mkdiag_HNMF2('NMF2',z,electrons,lev0,lev1,lon0,lon1,lat)</a:t>
            </a:r>
          </a:p>
          <a:p>
            <a:r>
              <a:rPr lang="en-US" dirty="0"/>
              <a:t>      call mkdiag_HNMF2('FOF2',z,electrons,lev0,lev1,lon0,lon1,lat)</a:t>
            </a:r>
          </a:p>
          <a:p>
            <a:endParaRPr lang="en-US" dirty="0"/>
          </a:p>
          <a:p>
            <a:r>
              <a:rPr lang="en-US" dirty="0"/>
              <a:t>      end subroutine </a:t>
            </a:r>
            <a:r>
              <a:rPr lang="en-US" dirty="0" err="1"/>
              <a:t>elden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197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50113" y="948689"/>
            <a:ext cx="6807685" cy="5909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 </a:t>
            </a:r>
            <a:r>
              <a:rPr lang="en-US" dirty="0"/>
              <a:t>if (trim(name)=='HMF2'.and.ixhmf2==-1) ixhmf2 = </a:t>
            </a:r>
            <a:r>
              <a:rPr lang="en-US" dirty="0" err="1"/>
              <a:t>checkf</a:t>
            </a:r>
            <a:r>
              <a:rPr lang="en-US" dirty="0"/>
              <a:t>(name)</a:t>
            </a:r>
          </a:p>
          <a:p>
            <a:r>
              <a:rPr lang="en-US" dirty="0"/>
              <a:t>      if (trim(name)=='NMF2'.and.ixnmf2==-1) ixnmf2 = </a:t>
            </a:r>
            <a:r>
              <a:rPr lang="en-US" dirty="0" err="1"/>
              <a:t>checkf</a:t>
            </a:r>
            <a:r>
              <a:rPr lang="en-US" dirty="0"/>
              <a:t>(name)</a:t>
            </a:r>
          </a:p>
          <a:p>
            <a:r>
              <a:rPr lang="en-US" dirty="0"/>
              <a:t>      if (trim(name)=='FOF2'.and.ixfof2==-1) ixfof2 = </a:t>
            </a:r>
            <a:r>
              <a:rPr lang="en-US" dirty="0" err="1"/>
              <a:t>checkf</a:t>
            </a:r>
            <a:r>
              <a:rPr lang="en-US" dirty="0"/>
              <a:t>(name)</a:t>
            </a:r>
          </a:p>
          <a:p>
            <a:r>
              <a:rPr lang="en-US" dirty="0"/>
              <a:t>      if (ixhmf2&lt;=0.and.ixnmf2&lt;=0.and.ixfof2&lt;=0) return</a:t>
            </a:r>
          </a:p>
          <a:p>
            <a:r>
              <a:rPr lang="en-US" dirty="0"/>
              <a:t>!</a:t>
            </a:r>
          </a:p>
          <a:p>
            <a:r>
              <a:rPr lang="en-US" dirty="0"/>
              <a:t>! Calculate hmf2,nmf2,fof2 from ne at current latitude:</a:t>
            </a:r>
          </a:p>
          <a:p>
            <a:r>
              <a:rPr lang="en-US" dirty="0"/>
              <a:t>      call hnmf2(ht,ne,hmf2,nmf2,fof2,lev0,lev1,lon0,lon1,lat)</a:t>
            </a:r>
          </a:p>
          <a:p>
            <a:r>
              <a:rPr lang="en-US" dirty="0"/>
              <a:t>!</a:t>
            </a:r>
          </a:p>
          <a:p>
            <a:r>
              <a:rPr lang="en-US" dirty="0"/>
              <a:t>! Save 2d field on secondary histories:</a:t>
            </a:r>
          </a:p>
          <a:p>
            <a:r>
              <a:rPr lang="en-US" dirty="0"/>
              <a:t>      if (trim(name)=='HMF2'.and.ixhmf2 &gt; 0) then</a:t>
            </a:r>
          </a:p>
          <a:p>
            <a:r>
              <a:rPr lang="sk-SK" dirty="0"/>
              <a:t>        hmf2 = hmf2*1.e-5 ! cm to km</a:t>
            </a:r>
          </a:p>
          <a:p>
            <a:r>
              <a:rPr lang="sk-SK" dirty="0"/>
              <a:t>        call addfld(diags(ixhmf2)%short_name,diags(ixhmf2)%long_name,</a:t>
            </a:r>
          </a:p>
          <a:p>
            <a:r>
              <a:rPr lang="sk-SK" dirty="0"/>
              <a:t>     |    diags(ixhmf2)%units,hmf2,'lon',lon0,lon1,'lat',lat,lat,0)</a:t>
            </a:r>
          </a:p>
          <a:p>
            <a:r>
              <a:rPr lang="sk-SK" dirty="0"/>
              <a:t>      elseif (trim(name)=='NMF2'.and.ixnmf2 &gt; 0) then</a:t>
            </a:r>
          </a:p>
          <a:p>
            <a:r>
              <a:rPr lang="sk-SK" dirty="0"/>
              <a:t>        call addfld(diags(ixnmf2)%short_name,diags(ixnmf2)%long_name,</a:t>
            </a:r>
          </a:p>
          <a:p>
            <a:r>
              <a:rPr lang="sk-SK" dirty="0"/>
              <a:t>     |    diags(ixnmf2)%units,nmf2,'lon',lon0,lon1,'lat',lat,lat,0)</a:t>
            </a:r>
          </a:p>
          <a:p>
            <a:r>
              <a:rPr lang="sk-SK" dirty="0"/>
              <a:t>      elseif (trim(name)=='FOF2'.and.ixfof2 &gt; 0) then</a:t>
            </a:r>
          </a:p>
          <a:p>
            <a:r>
              <a:rPr lang="sk-SK" dirty="0"/>
              <a:t>        call addfld(diags(ixfof2)%short_name,diags(ixfof2)%long_name,</a:t>
            </a:r>
          </a:p>
          <a:p>
            <a:r>
              <a:rPr lang="sk-SK" dirty="0"/>
              <a:t>     |    diags(ixfof2)%units,fof2,'lon',lon0,lon1,'lat',lat,lat,0)</a:t>
            </a:r>
          </a:p>
          <a:p>
            <a:r>
              <a:rPr lang="sk-SK" dirty="0"/>
              <a:t>      endif</a:t>
            </a:r>
          </a:p>
          <a:p>
            <a:r>
              <a:rPr lang="sk-SK" dirty="0"/>
              <a:t>      end subroutine mkdiag_HNMF2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16855" y="102894"/>
            <a:ext cx="4886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Subroutine mkdiag_HNMF2 in </a:t>
            </a:r>
            <a:r>
              <a:rPr lang="en-US" sz="2400" dirty="0" err="1" smtClean="0"/>
              <a:t>diags.F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819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9720" y="1210147"/>
            <a:ext cx="6613709" cy="55092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err="1"/>
              <a:t>Map</a:t>
            </a:r>
            <a:r>
              <a:rPr lang="nb-NO" sz="1600" dirty="0"/>
              <a:t> </a:t>
            </a:r>
            <a:r>
              <a:rPr lang="nb-NO" sz="1600" dirty="0" err="1"/>
              <a:t>projections</a:t>
            </a:r>
            <a:r>
              <a:rPr lang="nb-NO" sz="1600" dirty="0"/>
              <a:t> at ut =  0.00  </a:t>
            </a:r>
            <a:r>
              <a:rPr lang="nb-NO" sz="1600" dirty="0" err="1"/>
              <a:t>mtime</a:t>
            </a:r>
            <a:r>
              <a:rPr lang="nb-NO" sz="1600" dirty="0"/>
              <a:t> =  86  0  0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1: COOL_TOT </a:t>
            </a:r>
            <a:r>
              <a:rPr lang="cs-CZ" sz="1600" dirty="0" err="1"/>
              <a:t>zp</a:t>
            </a:r>
            <a:r>
              <a:rPr lang="cs-CZ" sz="1600" dirty="0"/>
              <a:t>= -16.750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0.1364E+01 0.2140E+01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2: COOL_TOT </a:t>
            </a:r>
            <a:r>
              <a:rPr lang="cs-CZ" sz="1600" dirty="0" err="1"/>
              <a:t>zp</a:t>
            </a:r>
            <a:r>
              <a:rPr lang="cs-CZ" sz="1600" dirty="0"/>
              <a:t>= -10.250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0.5959E+00 0.2589E+01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3: COOL_TOT </a:t>
            </a:r>
            <a:r>
              <a:rPr lang="cs-CZ" sz="1600" dirty="0" err="1"/>
              <a:t>zp</a:t>
            </a:r>
            <a:r>
              <a:rPr lang="cs-CZ" sz="1600" dirty="0"/>
              <a:t>=  -7.250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0.8688E+01 0.1807E+02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4: COOL_TOT </a:t>
            </a:r>
            <a:r>
              <a:rPr lang="cs-CZ" sz="1600" dirty="0" err="1"/>
              <a:t>zp</a:t>
            </a:r>
            <a:r>
              <a:rPr lang="cs-CZ" sz="1600" dirty="0"/>
              <a:t>=  -4.250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0.3981E+02 0.7201E+02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5: COOL_TOT </a:t>
            </a:r>
            <a:r>
              <a:rPr lang="cs-CZ" sz="1600" dirty="0" err="1"/>
              <a:t>zp</a:t>
            </a:r>
            <a:r>
              <a:rPr lang="cs-CZ" sz="1600" dirty="0"/>
              <a:t>=  -0.250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0.3791E+02 0.7482E+02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6: COOL_TOT </a:t>
            </a:r>
            <a:r>
              <a:rPr lang="cs-CZ" sz="1600" dirty="0" err="1"/>
              <a:t>zp</a:t>
            </a:r>
            <a:r>
              <a:rPr lang="cs-CZ" sz="1600" dirty="0"/>
              <a:t>=   1.750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0.5502E+02 0.6364E+02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7: COOL_TOT </a:t>
            </a:r>
            <a:r>
              <a:rPr lang="cs-CZ" sz="1600" dirty="0" err="1"/>
              <a:t>zp</a:t>
            </a:r>
            <a:r>
              <a:rPr lang="cs-CZ" sz="1600" dirty="0"/>
              <a:t>=   4.750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0.7328E+02 0.7692E+02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8: COOL_CO2 </a:t>
            </a:r>
            <a:r>
              <a:rPr lang="cs-CZ" sz="1600" dirty="0" err="1"/>
              <a:t>zp</a:t>
            </a:r>
            <a:r>
              <a:rPr lang="cs-CZ" sz="1600" dirty="0"/>
              <a:t>= -16.750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0.1377E+01 0.2092E+01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 9: COOL_CO2 </a:t>
            </a:r>
            <a:r>
              <a:rPr lang="cs-CZ" sz="1600" dirty="0" err="1"/>
              <a:t>zp</a:t>
            </a:r>
            <a:r>
              <a:rPr lang="cs-CZ" sz="1600" dirty="0"/>
              <a:t>= -10.250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0.5959E+00 0.2589E+01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10: COOL_CO2 </a:t>
            </a:r>
            <a:r>
              <a:rPr lang="cs-CZ" sz="1600" dirty="0" err="1"/>
              <a:t>zp</a:t>
            </a:r>
            <a:r>
              <a:rPr lang="cs-CZ" sz="1600" dirty="0"/>
              <a:t>=  -7.250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0.8405E+01 0.1774E+02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11: COOL_CO2 </a:t>
            </a:r>
            <a:r>
              <a:rPr lang="cs-CZ" sz="1600" dirty="0" err="1"/>
              <a:t>zp</a:t>
            </a:r>
            <a:r>
              <a:rPr lang="cs-CZ" sz="1600" dirty="0"/>
              <a:t>=  -4.250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0.3062E+02 0.5495E+02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12: COOL_CO2 </a:t>
            </a:r>
            <a:r>
              <a:rPr lang="cs-CZ" sz="1600" dirty="0" err="1"/>
              <a:t>zp</a:t>
            </a:r>
            <a:r>
              <a:rPr lang="cs-CZ" sz="1600" dirty="0"/>
              <a:t>=  -0.250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0.5784E-01 0.2575E+00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13: COOL_CO2 </a:t>
            </a:r>
            <a:r>
              <a:rPr lang="cs-CZ" sz="1600" dirty="0" err="1"/>
              <a:t>zp</a:t>
            </a:r>
            <a:r>
              <a:rPr lang="cs-CZ" sz="1600" dirty="0"/>
              <a:t>=   1.750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0.3182E-03 0.2967E-02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14: COOL_CO2 </a:t>
            </a:r>
            <a:r>
              <a:rPr lang="cs-CZ" sz="1600" dirty="0" err="1"/>
              <a:t>zp</a:t>
            </a:r>
            <a:r>
              <a:rPr lang="cs-CZ" sz="1600" dirty="0"/>
              <a:t>=   4.750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0.9792E-07 0.8999E-06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15: COOL_NO  </a:t>
            </a:r>
            <a:r>
              <a:rPr lang="cs-CZ" sz="1600" dirty="0" err="1"/>
              <a:t>zp</a:t>
            </a:r>
            <a:r>
              <a:rPr lang="cs-CZ" sz="1600" dirty="0"/>
              <a:t>= -16.750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0.1833E-05 0.9033E-04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16: COOL_NO  </a:t>
            </a:r>
            <a:r>
              <a:rPr lang="cs-CZ" sz="1600" dirty="0" err="1"/>
              <a:t>zp</a:t>
            </a:r>
            <a:r>
              <a:rPr lang="cs-CZ" sz="1600" dirty="0"/>
              <a:t>= -10.250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0.2356E-06 0.4028E-05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17: COOL_NO  </a:t>
            </a:r>
            <a:r>
              <a:rPr lang="cs-CZ" sz="1600" dirty="0" err="1"/>
              <a:t>zp</a:t>
            </a:r>
            <a:r>
              <a:rPr lang="cs-CZ" sz="1600" dirty="0"/>
              <a:t>=  -7.250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0.8775E-04 0.5286E-03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18: COOL_NO  </a:t>
            </a:r>
            <a:r>
              <a:rPr lang="cs-CZ" sz="1600" dirty="0" err="1"/>
              <a:t>zp</a:t>
            </a:r>
            <a:r>
              <a:rPr lang="cs-CZ" sz="1600" dirty="0"/>
              <a:t>=  -4.250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0.1686E+01 0.1206E+02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19: COOL_NO  </a:t>
            </a:r>
            <a:r>
              <a:rPr lang="cs-CZ" sz="1600" dirty="0" err="1"/>
              <a:t>zp</a:t>
            </a:r>
            <a:r>
              <a:rPr lang="cs-CZ" sz="1600" dirty="0"/>
              <a:t>=  -0.250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0.3652E+01 0.3976E+02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20: COOL_NO  </a:t>
            </a:r>
            <a:r>
              <a:rPr lang="cs-CZ" sz="1600" dirty="0" err="1"/>
              <a:t>zp</a:t>
            </a:r>
            <a:r>
              <a:rPr lang="cs-CZ" sz="1600" dirty="0"/>
              <a:t>=   1.750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0.2957E+00 0.3727E+01</a:t>
            </a:r>
          </a:p>
          <a:p>
            <a:r>
              <a:rPr lang="cs-CZ" sz="1600" dirty="0" err="1"/>
              <a:t>Frame</a:t>
            </a:r>
            <a:r>
              <a:rPr lang="cs-CZ" sz="1600" dirty="0"/>
              <a:t>   21: COOL_NO  </a:t>
            </a:r>
            <a:r>
              <a:rPr lang="cs-CZ" sz="1600" dirty="0" err="1"/>
              <a:t>zp</a:t>
            </a:r>
            <a:r>
              <a:rPr lang="cs-CZ" sz="1600" dirty="0"/>
              <a:t>=   4.750 </a:t>
            </a:r>
            <a:r>
              <a:rPr lang="cs-CZ" sz="1600" dirty="0" err="1"/>
              <a:t>global</a:t>
            </a:r>
            <a:r>
              <a:rPr lang="cs-CZ" sz="1600" dirty="0"/>
              <a:t>   </a:t>
            </a:r>
            <a:r>
              <a:rPr lang="cs-CZ" sz="1600" dirty="0" err="1"/>
              <a:t>min,max</a:t>
            </a:r>
            <a:r>
              <a:rPr lang="cs-CZ" sz="1600" dirty="0"/>
              <a:t>= 0.1711E-02 0.2353E-01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89408" y="294600"/>
            <a:ext cx="2046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Proc_diags.out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914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1389</Words>
  <Application>Microsoft Macintosh PowerPoint</Application>
  <PresentationFormat>On-screen Show (4:3)</PresentationFormat>
  <Paragraphs>93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 Diagnostics Package for TIMEGCM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UCAR/NCAR/HAO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Diagnostics Package for TIMEGCM</dc:title>
  <dc:creator>foster</dc:creator>
  <cp:lastModifiedBy>foster</cp:lastModifiedBy>
  <cp:revision>14</cp:revision>
  <dcterms:created xsi:type="dcterms:W3CDTF">2015-09-09T02:41:12Z</dcterms:created>
  <dcterms:modified xsi:type="dcterms:W3CDTF">2015-09-09T04:13:16Z</dcterms:modified>
</cp:coreProperties>
</file>