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6" r:id="rId2"/>
    <p:sldId id="427" r:id="rId3"/>
    <p:sldId id="382" r:id="rId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0"/>
    <a:srgbClr val="002F05"/>
    <a:srgbClr val="00750B"/>
    <a:srgbClr val="ED181E"/>
    <a:srgbClr val="CCCACC"/>
    <a:srgbClr val="7F007F"/>
    <a:srgbClr val="087F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10" autoAdjust="0"/>
    <p:restoredTop sz="93411" autoAdjust="0"/>
  </p:normalViewPr>
  <p:slideViewPr>
    <p:cSldViewPr>
      <p:cViewPr>
        <p:scale>
          <a:sx n="100" d="100"/>
          <a:sy n="100" d="100"/>
        </p:scale>
        <p:origin x="1520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3" d="100"/>
        <a:sy n="123" d="100"/>
      </p:scale>
      <p:origin x="0" y="2512"/>
    </p:cViewPr>
  </p:sorterViewPr>
  <p:notesViewPr>
    <p:cSldViewPr>
      <p:cViewPr varScale="1">
        <p:scale>
          <a:sx n="91" d="100"/>
          <a:sy n="91" d="100"/>
        </p:scale>
        <p:origin x="-210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handoutMaster" Target="handoutMasters/handout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endParaRPr lang="en-US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 dirty="0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fld id="{2335BFB0-30E8-2245-A15E-35F63892779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0864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endParaRPr lang="en-US" dirty="0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685800"/>
            <a:ext cx="5029200" cy="377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953000"/>
            <a:ext cx="5029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fld id="{35043799-74CE-B34D-817D-4250362EF3A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7857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D67F55-696C-1B4C-8AE0-2FA328D65A8B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based on a TIE-GCM simulation of </a:t>
            </a:r>
            <a:r>
              <a:rPr lang="en-US" smtClean="0"/>
              <a:t>the December 2006 “AGU Storm.”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43799-74CE-B34D-817D-4250362EF3A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71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2200" y="6553200"/>
            <a:ext cx="431800" cy="3048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3DB082F9-22DA-6341-AF42-276F62A93CB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553200"/>
            <a:ext cx="4445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0090"/>
                </a:solidFill>
              </a:defRPr>
            </a:lvl1pPr>
          </a:lstStyle>
          <a:p>
            <a:fld id="{EAC12963-46B2-B040-A1D0-2B2E5D4E783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553200"/>
            <a:ext cx="4445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0090"/>
                </a:solidFill>
              </a:defRPr>
            </a:lvl1pPr>
          </a:lstStyle>
          <a:p>
            <a:fld id="{F9787C5B-505A-DC4E-A8F0-3464643A469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-112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Geneva" pitchFamily="-112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-112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6C23-E25C-464B-85E2-1DD82E9C21D7}" type="slidenum">
              <a:rPr lang="en-US"/>
              <a:pPr/>
              <a:t>1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97463"/>
            <a:ext cx="9144000" cy="15509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 smtClean="0"/>
              <a:t>GOLD Image Simulation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2054" name="Picture 6" descr="foo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6262688"/>
            <a:ext cx="9140825" cy="595312"/>
          </a:xfrm>
          <a:prstGeom prst="rect">
            <a:avLst/>
          </a:prstGeom>
          <a:noFill/>
        </p:spPr>
      </p:pic>
      <p:pic>
        <p:nvPicPr>
          <p:cNvPr id="2055" name="Picture 7" descr="ncar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4876800"/>
            <a:ext cx="2120900" cy="1581150"/>
          </a:xfrm>
          <a:prstGeom prst="rect">
            <a:avLst/>
          </a:prstGeom>
          <a:noFill/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0" y="2960739"/>
            <a:ext cx="9144000" cy="145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Stan Solomon</a:t>
            </a:r>
            <a:endParaRPr lang="en-US" b="1" dirty="0"/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dirty="0"/>
              <a:t>High Altitude Observatory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dirty="0"/>
              <a:t>National Center for Atmospheric </a:t>
            </a:r>
            <a:r>
              <a:rPr lang="en-US" dirty="0" smtClean="0"/>
              <a:t>Research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en-US" dirty="0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447800" y="6583363"/>
            <a:ext cx="6477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1" dirty="0">
                <a:solidFill>
                  <a:srgbClr val="000080"/>
                </a:solidFill>
              </a:rPr>
              <a:t>GOLD Science Team Meeting     •     </a:t>
            </a:r>
            <a:r>
              <a:rPr lang="en-US" sz="1200" i="1" dirty="0" smtClean="0">
                <a:solidFill>
                  <a:srgbClr val="000080"/>
                </a:solidFill>
              </a:rPr>
              <a:t>Boulder, Colorado     </a:t>
            </a:r>
            <a:r>
              <a:rPr lang="en-US" sz="1200" i="1" dirty="0">
                <a:solidFill>
                  <a:srgbClr val="000080"/>
                </a:solidFill>
              </a:rPr>
              <a:t>•     </a:t>
            </a:r>
            <a:r>
              <a:rPr lang="en-US" sz="1200" i="1" dirty="0" smtClean="0">
                <a:solidFill>
                  <a:srgbClr val="000080"/>
                </a:solidFill>
              </a:rPr>
              <a:t>25 August </a:t>
            </a:r>
            <a:r>
              <a:rPr lang="en-US" sz="1200" i="1" dirty="0">
                <a:solidFill>
                  <a:srgbClr val="000080"/>
                </a:solidFill>
              </a:rPr>
              <a:t>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en-US" dirty="0"/>
              <a:t>Simulations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2963-46B2-B040-A1D0-2B2E5D4E783D}" type="slidenum">
              <a:rPr lang="en-US"/>
              <a:pPr/>
              <a:t>2</a:t>
            </a:fld>
            <a:endParaRPr lang="en-US" dirty="0"/>
          </a:p>
        </p:txBody>
      </p:sp>
      <p:pic>
        <p:nvPicPr>
          <p:cNvPr id="7" name="Picture 6" descr="plot.decsolmax.O5S.04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4572000" cy="4572000"/>
          </a:xfrm>
          <a:prstGeom prst="rect">
            <a:avLst/>
          </a:prstGeom>
        </p:spPr>
      </p:pic>
      <p:pic>
        <p:nvPicPr>
          <p:cNvPr id="8" name="Picture 7" descr="plot.decsolmax.LBH.04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3000"/>
            <a:ext cx="4572000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107668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O(</a:t>
            </a:r>
            <a:r>
              <a:rPr lang="en-US" baseline="30000" dirty="0"/>
              <a:t>5</a:t>
            </a:r>
            <a:r>
              <a:rPr lang="en-US" dirty="0"/>
              <a:t>S) Doublet at 135.6 nm	                       N</a:t>
            </a:r>
            <a:r>
              <a:rPr lang="en-US" baseline="-25000" dirty="0"/>
              <a:t>2</a:t>
            </a:r>
            <a:r>
              <a:rPr lang="en-US" dirty="0"/>
              <a:t> LBH “short” bands 141-153 nm</a:t>
            </a:r>
          </a:p>
        </p:txBody>
      </p:sp>
    </p:spTree>
    <p:extLst>
      <p:ext uri="{BB962C8B-B14F-4D97-AF65-F5344CB8AC3E}">
        <p14:creationId xmlns:p14="http://schemas.microsoft.com/office/powerpoint/2010/main" val="35100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Animation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3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TiegcmAgu2006O5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609600"/>
            <a:ext cx="6248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2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12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5342</TotalTime>
  <Words>55</Words>
  <Application>Microsoft Macintosh PowerPoint</Application>
  <PresentationFormat>On-screen Show (4:3)</PresentationFormat>
  <Paragraphs>14</Paragraphs>
  <Slides>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Geneva</vt:lpstr>
      <vt:lpstr>Helvetica</vt:lpstr>
      <vt:lpstr>Times</vt:lpstr>
      <vt:lpstr>Blank</vt:lpstr>
      <vt:lpstr>GOLD Image Simulation </vt:lpstr>
      <vt:lpstr>Example Simulations</vt:lpstr>
      <vt:lpstr>Simulation Animation</vt:lpstr>
    </vt:vector>
  </TitlesOfParts>
  <Manager/>
  <Company>NCAR</Company>
  <LinksUpToDate>false</LinksUpToDate>
  <SharedDoc>false</SharedDoc>
  <HyperlinkBase/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subject/>
  <dc:creator>Stan Solomon</dc:creator>
  <cp:keywords/>
  <dc:description/>
  <cp:lastModifiedBy>Microsoft Office User</cp:lastModifiedBy>
  <cp:revision>248</cp:revision>
  <dcterms:created xsi:type="dcterms:W3CDTF">2011-09-30T11:40:57Z</dcterms:created>
  <dcterms:modified xsi:type="dcterms:W3CDTF">2016-08-24T17:56:34Z</dcterms:modified>
  <cp:category/>
</cp:coreProperties>
</file>