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463" r:id="rId3"/>
    <p:sldId id="386" r:id="rId4"/>
    <p:sldId id="462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05"/>
    <a:srgbClr val="00750B"/>
    <a:srgbClr val="ED181E"/>
    <a:srgbClr val="CCCACC"/>
    <a:srgbClr val="7F007F"/>
    <a:srgbClr val="087F08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390" autoAdjust="0"/>
    <p:restoredTop sz="91069" autoAdjust="0"/>
  </p:normalViewPr>
  <p:slideViewPr>
    <p:cSldViewPr>
      <p:cViewPr>
        <p:scale>
          <a:sx n="100" d="100"/>
          <a:sy n="100" d="100"/>
        </p:scale>
        <p:origin x="1456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2"/>
    </p:cViewPr>
  </p:sorterViewPr>
  <p:notesViewPr>
    <p:cSldViewPr>
      <p:cViewPr varScale="1">
        <p:scale>
          <a:sx n="91" d="100"/>
          <a:sy n="91" d="100"/>
        </p:scale>
        <p:origin x="-21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2335BFB0-30E8-2245-A15E-35F6389277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86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9530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35043799-74CE-B34D-817D-4250362EF3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8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67F55-696C-1B4C-8AE0-2FA328D65A8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0D42E6-38E6-4E46-B6CA-5509F56BF738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200" y="6553200"/>
            <a:ext cx="431800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DB082F9-22DA-6341-AF42-276F62A93C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445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90"/>
                </a:solidFill>
              </a:defRPr>
            </a:lvl1pPr>
          </a:lstStyle>
          <a:p>
            <a:fld id="{EAC12963-46B2-B040-A1D0-2B2E5D4E78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445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90"/>
                </a:solidFill>
              </a:defRPr>
            </a:lvl1pPr>
          </a:lstStyle>
          <a:p>
            <a:fld id="{F9787C5B-505A-DC4E-A8F0-3464643A46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C23-E25C-464B-85E2-1DD82E9C21D7}" type="slidenum">
              <a:rPr lang="en-US"/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7412"/>
            <a:ext cx="9144000" cy="155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GOLD Spectral Image Simulation</a:t>
            </a:r>
            <a:endParaRPr lang="en-US" sz="3600" dirty="0"/>
          </a:p>
        </p:txBody>
      </p:sp>
      <p:pic>
        <p:nvPicPr>
          <p:cNvPr id="2054" name="Picture 6" descr="foo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6262688"/>
            <a:ext cx="9140825" cy="595312"/>
          </a:xfrm>
          <a:prstGeom prst="rect">
            <a:avLst/>
          </a:prstGeom>
          <a:noFill/>
        </p:spPr>
      </p:pic>
      <p:pic>
        <p:nvPicPr>
          <p:cNvPr id="2055" name="Picture 7" descr="nca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76800"/>
            <a:ext cx="2120900" cy="158115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3050688"/>
            <a:ext cx="9144000" cy="11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Stan Solomon</a:t>
            </a:r>
            <a:endParaRPr lang="en-US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High Altitude Observatory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National Center for Atmospheric Research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4780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000080"/>
                </a:solidFill>
              </a:rPr>
              <a:t>GOLD Science Team Meeting     •     </a:t>
            </a:r>
            <a:r>
              <a:rPr lang="en-US" sz="1200" i="1" dirty="0" smtClean="0">
                <a:solidFill>
                  <a:srgbClr val="000080"/>
                </a:solidFill>
              </a:rPr>
              <a:t>Boulder, Colorado     </a:t>
            </a:r>
            <a:r>
              <a:rPr lang="en-US" sz="1200" i="1" dirty="0">
                <a:solidFill>
                  <a:srgbClr val="000080"/>
                </a:solidFill>
              </a:rPr>
              <a:t>•     </a:t>
            </a:r>
            <a:r>
              <a:rPr lang="en-US" sz="1200" i="1" dirty="0" smtClean="0">
                <a:solidFill>
                  <a:srgbClr val="000080"/>
                </a:solidFill>
              </a:rPr>
              <a:t>24 August </a:t>
            </a:r>
            <a:r>
              <a:rPr lang="en-US" sz="1200" i="1" dirty="0">
                <a:solidFill>
                  <a:srgbClr val="000080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GOLD Measurement Technique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8600" y="926068"/>
            <a:ext cx="8686800" cy="3565740"/>
            <a:chOff x="76200" y="926068"/>
            <a:chExt cx="9067800" cy="3722132"/>
          </a:xfrm>
        </p:grpSpPr>
        <p:pic>
          <p:nvPicPr>
            <p:cNvPr id="22" name="Picture 21" descr="Spectru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243423"/>
              <a:ext cx="6934200" cy="34047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828800" y="926068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0090"/>
                  </a:solidFill>
                </a:rPr>
                <a:t>Daytime Far-Ultraviolet Spectrum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22860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Atomic Oxygen 135.6 nm doublet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48200" y="2742406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N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2</a:t>
              </a:r>
              <a:r>
                <a:rPr lang="en-US" sz="1800" dirty="0">
                  <a:solidFill>
                    <a:srgbClr val="0000FF"/>
                  </a:solidFill>
                </a:rPr>
                <a:t> LBH bands</a:t>
              </a:r>
            </a:p>
          </p:txBody>
        </p:sp>
        <p:grpSp>
          <p:nvGrpSpPr>
            <p:cNvPr id="2" name="Group 38"/>
            <p:cNvGrpSpPr/>
            <p:nvPr/>
          </p:nvGrpSpPr>
          <p:grpSpPr>
            <a:xfrm>
              <a:off x="1905000" y="3123406"/>
              <a:ext cx="4648994" cy="381794"/>
              <a:chOff x="2895600" y="3352800"/>
              <a:chExt cx="4648994" cy="381794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rot="5400000" flipH="1" flipV="1">
                <a:off x="7353300" y="35433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2895600" y="3352800"/>
                <a:ext cx="46482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 flipH="1" flipV="1">
                <a:off x="2705894" y="3542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 bwMode="auto">
            <a:xfrm rot="10800000">
              <a:off x="1524000" y="2514600"/>
              <a:ext cx="533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" name="Picture 14" descr="ScanCartoon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4055" y="1295840"/>
              <a:ext cx="1969945" cy="2069870"/>
            </a:xfrm>
            <a:prstGeom prst="rect">
              <a:avLst/>
            </a:prstGeom>
          </p:spPr>
        </p:pic>
        <p:cxnSp>
          <p:nvCxnSpPr>
            <p:cNvPr id="17" name="Straight Connector 16"/>
            <p:cNvCxnSpPr>
              <a:stCxn id="18" idx="2"/>
            </p:cNvCxnSpPr>
            <p:nvPr/>
          </p:nvCxnSpPr>
          <p:spPr bwMode="auto">
            <a:xfrm flipH="1">
              <a:off x="6858000" y="2209800"/>
              <a:ext cx="1155700" cy="1981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6858000" y="1371600"/>
              <a:ext cx="1117600" cy="762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315200" y="3231741"/>
              <a:ext cx="1828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90"/>
                  </a:solidFill>
                </a:rPr>
                <a:t>Horizontal scan of disk &amp; limb; image along vertical slit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975600" y="2133600"/>
              <a:ext cx="76200" cy="762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4648200"/>
            <a:ext cx="822960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US" sz="1800" dirty="0" smtClean="0"/>
              <a:t>• Temperature </a:t>
            </a:r>
            <a:r>
              <a:rPr lang="en-US" sz="1800" dirty="0"/>
              <a:t>obtained on disk from rotational shape of N</a:t>
            </a:r>
            <a:r>
              <a:rPr lang="en-US" sz="1800" baseline="-25000" dirty="0"/>
              <a:t>2</a:t>
            </a:r>
            <a:r>
              <a:rPr lang="en-US" sz="1800" dirty="0"/>
              <a:t> LBH bands</a:t>
            </a:r>
          </a:p>
          <a:p>
            <a:pPr>
              <a:spcAft>
                <a:spcPts val="1100"/>
              </a:spcAft>
            </a:pPr>
            <a:r>
              <a:rPr lang="en-US" sz="1800" dirty="0" smtClean="0"/>
              <a:t>• O/N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composition measured using ratio of 135.6 doublet to LBH bands</a:t>
            </a:r>
          </a:p>
          <a:p>
            <a:pPr>
              <a:spcAft>
                <a:spcPts val="1100"/>
              </a:spcAft>
            </a:pPr>
            <a:r>
              <a:rPr lang="en-US" sz="1800" dirty="0" smtClean="0"/>
              <a:t>• Temperature </a:t>
            </a:r>
            <a:r>
              <a:rPr lang="en-US" sz="1800" dirty="0"/>
              <a:t>on limb determined by slope of emission altitude profile</a:t>
            </a:r>
          </a:p>
          <a:p>
            <a:pPr>
              <a:spcAft>
                <a:spcPts val="1100"/>
              </a:spcAft>
            </a:pPr>
            <a:r>
              <a:rPr lang="en-US" dirty="0"/>
              <a:t>• O</a:t>
            </a:r>
            <a:r>
              <a:rPr lang="en-US" baseline="-25000" dirty="0"/>
              <a:t>2</a:t>
            </a:r>
            <a:r>
              <a:rPr lang="en-US" dirty="0"/>
              <a:t> profile on limb from stellar occultations</a:t>
            </a:r>
          </a:p>
          <a:p>
            <a:pPr>
              <a:spcAft>
                <a:spcPts val="1100"/>
              </a:spcAft>
            </a:pPr>
            <a:r>
              <a:rPr lang="en-US" sz="1800" dirty="0" smtClean="0"/>
              <a:t>• O</a:t>
            </a:r>
            <a:r>
              <a:rPr lang="en-US" sz="1800" baseline="30000" dirty="0"/>
              <a:t>+</a:t>
            </a:r>
            <a:r>
              <a:rPr lang="en-US" sz="1800" dirty="0"/>
              <a:t> at night observed using 135.6 recombination emission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82F9-22DA-6341-AF42-276F62A93CBF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Cube Simulation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7C5B-505A-DC4E-A8F0-3464643A4694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" name="Picture 3" descr="scan.1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895600" y="1219200"/>
            <a:ext cx="0" cy="2362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1219200"/>
            <a:ext cx="2438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95600" y="3581400"/>
            <a:ext cx="251460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76400" y="6019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 Image				Detector Image</a:t>
            </a:r>
          </a:p>
        </p:txBody>
      </p:sp>
    </p:spTree>
    <p:extLst>
      <p:ext uri="{BB962C8B-B14F-4D97-AF65-F5344CB8AC3E}">
        <p14:creationId xmlns:p14="http://schemas.microsoft.com/office/powerpoint/2010/main" val="29218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Cube Simulation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7C5B-505A-DC4E-A8F0-3464643A4694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4" name="SlitSca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 Image				Detector Image</a:t>
            </a:r>
          </a:p>
        </p:txBody>
      </p:sp>
    </p:spTree>
    <p:extLst>
      <p:ext uri="{BB962C8B-B14F-4D97-AF65-F5344CB8AC3E}">
        <p14:creationId xmlns:p14="http://schemas.microsoft.com/office/powerpoint/2010/main" val="3479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120</Words>
  <Application>Microsoft Macintosh PowerPoint</Application>
  <PresentationFormat>On-screen Show (4:3)</PresentationFormat>
  <Paragraphs>25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Geneva</vt:lpstr>
      <vt:lpstr>Helvetica</vt:lpstr>
      <vt:lpstr>ＭＳ Ｐゴシック</vt:lpstr>
      <vt:lpstr>Times</vt:lpstr>
      <vt:lpstr>Arial</vt:lpstr>
      <vt:lpstr>Blank</vt:lpstr>
      <vt:lpstr>GOLD Spectral Image Simulation</vt:lpstr>
      <vt:lpstr>GOLD Measurement Technique</vt:lpstr>
      <vt:lpstr>Image Cube Simulation</vt:lpstr>
      <vt:lpstr>Image Cube Simulation</vt:lpstr>
    </vt:vector>
  </TitlesOfParts>
  <Manager/>
  <Company>NCAR</Company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Stan Solomon</dc:creator>
  <cp:keywords/>
  <dc:description/>
  <cp:lastModifiedBy>Microsoft Office User</cp:lastModifiedBy>
  <cp:revision>224</cp:revision>
  <dcterms:created xsi:type="dcterms:W3CDTF">2011-09-30T11:40:57Z</dcterms:created>
  <dcterms:modified xsi:type="dcterms:W3CDTF">2016-08-24T17:55:05Z</dcterms:modified>
  <cp:category/>
</cp:coreProperties>
</file>