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AEAEA"/>
    <a:srgbClr val="00007A"/>
    <a:srgbClr val="000058"/>
    <a:srgbClr val="00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>
        <p:scale>
          <a:sx n="100" d="100"/>
          <a:sy n="100" d="100"/>
        </p:scale>
        <p:origin x="-552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934" y="-10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15E637B-78E6-954B-96D6-AB6C140FA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26A95247-DE6E-0247-B535-AC671194B3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3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200" i="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95247-DE6E-0247-B535-AC671194B3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200" i="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95247-DE6E-0247-B535-AC671194B3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077200" y="2971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kumimoji="1" lang="en-US" sz="1600">
              <a:solidFill>
                <a:srgbClr val="000000"/>
              </a:solidFill>
              <a:latin typeface="Times New Roman" pitchFamily="18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1800" dirty="0" smtClean="0"/>
              <a:t>Plans for Year 4 and Year 5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l">
              <a:buFont typeface="Arial"/>
              <a:buChar char="•"/>
            </a:pPr>
            <a:r>
              <a:rPr lang="en-US" sz="2000" b="1" dirty="0" smtClean="0"/>
              <a:t>Science objectives: modeling the solar dynamo and emerging flux</a:t>
            </a:r>
          </a:p>
          <a:p>
            <a:pPr algn="l"/>
            <a:endParaRPr lang="en-US" sz="2000" b="1" dirty="0" smtClean="0"/>
          </a:p>
          <a:p>
            <a:pPr marL="800100" lvl="1" indent="-342900" algn="l">
              <a:buFont typeface="Wingdings" charset="2"/>
              <a:buChar char="Ø"/>
            </a:pPr>
            <a:r>
              <a:rPr lang="en-US" sz="2000" dirty="0"/>
              <a:t>Carry out convective dynamo simulations with FSAM that include a thin overshoot shear layer at the bottom of the CZ to study its role in the amplification and storage of the strong </a:t>
            </a:r>
            <a:r>
              <a:rPr lang="en-US" sz="2000" dirty="0" err="1"/>
              <a:t>toroidal</a:t>
            </a:r>
            <a:r>
              <a:rPr lang="en-US" sz="2000" dirty="0"/>
              <a:t> mean field</a:t>
            </a:r>
            <a:r>
              <a:rPr lang="en-US" sz="2000" dirty="0" smtClean="0"/>
              <a:t>.</a:t>
            </a:r>
          </a:p>
          <a:p>
            <a:pPr marL="800100" lvl="1" indent="-342900" algn="l">
              <a:buFont typeface="Wingdings" charset="2"/>
              <a:buChar char="Ø"/>
            </a:pPr>
            <a:endParaRPr lang="en-US" sz="2000" dirty="0" smtClean="0"/>
          </a:p>
          <a:p>
            <a:pPr marL="800100" lvl="1" indent="-342900" algn="l">
              <a:buFont typeface="Wingdings" charset="2"/>
              <a:buChar char="Ø"/>
            </a:pPr>
            <a:r>
              <a:rPr lang="en-US" sz="2000" dirty="0" smtClean="0"/>
              <a:t>Simulate the formation of sunspots and active regions from dynamo generated emerging fields by coupling FSAM to near surface layer radiation MHD simulations (initial </a:t>
            </a:r>
            <a:r>
              <a:rPr lang="en-US" sz="2000" dirty="0" err="1" smtClean="0"/>
              <a:t>FSAM</a:t>
            </a:r>
            <a:r>
              <a:rPr lang="en-US" sz="2000" dirty="0" err="1" smtClean="0">
                <a:sym typeface="Wingdings"/>
              </a:rPr>
              <a:t>MURaM</a:t>
            </a:r>
            <a:r>
              <a:rPr lang="en-US" sz="2000" dirty="0" smtClean="0">
                <a:sym typeface="Wingdings"/>
              </a:rPr>
              <a:t> tests show promising results)</a:t>
            </a:r>
            <a:endParaRPr lang="en-US" sz="2000" dirty="0">
              <a:sym typeface="Wingdings"/>
            </a:endParaRPr>
          </a:p>
          <a:p>
            <a:pPr marL="1257300" lvl="2" indent="-342900" algn="l">
              <a:buFont typeface="Wingdings" charset="2"/>
              <a:buChar char="²"/>
            </a:pPr>
            <a:r>
              <a:rPr lang="en-US" sz="2000" dirty="0" smtClean="0"/>
              <a:t>Understand the origin of the observed active region properties and their connection to the dynamo and giant cell convection.</a:t>
            </a:r>
          </a:p>
          <a:p>
            <a:pPr marL="1257300" lvl="2" indent="-342900" algn="l">
              <a:buFont typeface="Wingdings" charset="2"/>
              <a:buChar char="²"/>
            </a:pPr>
            <a:r>
              <a:rPr lang="en-US" sz="2000" dirty="0" smtClean="0"/>
              <a:t>The near surface layer radiation MHD simulation data can provide synthetic test beds for local </a:t>
            </a:r>
            <a:r>
              <a:rPr lang="en-US" sz="2000" dirty="0" err="1" smtClean="0"/>
              <a:t>helioseismic</a:t>
            </a:r>
            <a:r>
              <a:rPr lang="en-US" sz="2000" dirty="0" smtClean="0"/>
              <a:t> diagnostics of active region flux emergence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1800" dirty="0" smtClean="0"/>
              <a:t>Plans for Year 4 and Year 5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b="1" dirty="0" smtClean="0"/>
              <a:t>Code Deliverable to CCMC:</a:t>
            </a:r>
          </a:p>
          <a:p>
            <a:pPr algn="l"/>
            <a:endParaRPr lang="en-US" sz="2000" b="1" dirty="0" smtClean="0"/>
          </a:p>
          <a:p>
            <a:pPr marL="800100" lvl="1" indent="-342900" algn="l">
              <a:buFont typeface="Wingdings" charset="2"/>
              <a:buChar char="Ø"/>
            </a:pPr>
            <a:r>
              <a:rPr lang="en-US" sz="2000" dirty="0" smtClean="0"/>
              <a:t>FSAM is already integrated into the SWMF as its CZ module and can run stand-alone or controlled by the SWMF.  Need to set up the environment to allow for run on request for specific problems (dynamo, rising flux tubes). </a:t>
            </a:r>
          </a:p>
          <a:p>
            <a:pPr lvl="1"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2868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HAO slide template-landscape">
  <a:themeElements>
    <a:clrScheme name="HAO slide template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O slide template-landscape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HAO slide template-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O slide 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O slide template-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O slide template-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O slide template-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O slide template-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O slide template-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Settings\tcantrel\Application Data\Microsoft\Templates\HAO slide template-landscape.pot</Template>
  <TotalTime>914</TotalTime>
  <Words>188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1_HAO slide template-landscape</vt:lpstr>
      <vt:lpstr>Plans for Year 4 and Year 5</vt:lpstr>
      <vt:lpstr>Plans for Year 4 and Year 5</vt:lpstr>
    </vt:vector>
  </TitlesOfParts>
  <Company>HAO-NCAR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&lt;~36pt Arial Black&gt; Title</dc:title>
  <dc:creator>Terri A. Cantrell</dc:creator>
  <cp:lastModifiedBy>yuhong</cp:lastModifiedBy>
  <cp:revision>81</cp:revision>
  <dcterms:created xsi:type="dcterms:W3CDTF">2014-06-27T15:26:21Z</dcterms:created>
  <dcterms:modified xsi:type="dcterms:W3CDTF">2016-05-11T16:18:54Z</dcterms:modified>
</cp:coreProperties>
</file>