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0" r:id="rId2"/>
    <p:sldId id="342" r:id="rId3"/>
    <p:sldId id="347" r:id="rId4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ymbol" charset="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FF0000"/>
    <a:srgbClr val="0033CC"/>
    <a:srgbClr val="EAEAEA"/>
    <a:srgbClr val="00007A"/>
    <a:srgbClr val="000058"/>
    <a:srgbClr val="0000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E3E332B-A994-AD4D-85AE-4877EE511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29C9B26-797A-4147-B402-2320ADE0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US" sz="16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524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352800"/>
            <a:ext cx="9144000" cy="2209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Presenter</a:t>
            </a:r>
          </a:p>
          <a:p>
            <a:endParaRPr lang="en-US" dirty="0"/>
          </a:p>
          <a:p>
            <a:r>
              <a:rPr lang="en-US" dirty="0"/>
              <a:t>High Altitude </a:t>
            </a:r>
            <a:r>
              <a:rPr lang="en-US" dirty="0" smtClean="0"/>
              <a:t>Observatory </a:t>
            </a:r>
            <a:endParaRPr lang="en-US" dirty="0"/>
          </a:p>
          <a:p>
            <a:r>
              <a:rPr lang="en-US" dirty="0"/>
              <a:t>National Center for Atmospheric Research</a:t>
            </a:r>
          </a:p>
        </p:txBody>
      </p:sp>
      <p:pic>
        <p:nvPicPr>
          <p:cNvPr id="9" name="Picture 8" descr="HaoBanner201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9140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CAR_NSF.jpg"/>
          <p:cNvPicPr>
            <a:picLocks noChangeAspect="1"/>
          </p:cNvPicPr>
          <p:nvPr userDrawn="1"/>
        </p:nvPicPr>
        <p:blipFill>
          <a:blip r:embed="rId3"/>
          <a:srcRect t="51224" b="33615"/>
          <a:stretch>
            <a:fillRect/>
          </a:stretch>
        </p:blipFill>
        <p:spPr bwMode="auto">
          <a:xfrm>
            <a:off x="0" y="5818188"/>
            <a:ext cx="91440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US" sz="1600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fan/work/presentations/lws2013/movie_combine_bv_2550-2554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fan/work/presentations/lws2013/emgregion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0" Type="http://schemas.openxmlformats.org/officeDocument/2006/relationships/image" Target="../media/image13.pdf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ie_combine_bv_2550-2554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38925"/>
            <a:ext cx="9144000" cy="458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gregion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38925"/>
            <a:ext cx="9144000" cy="458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Examples of strong flux emergence events</a:t>
            </a:r>
            <a:endParaRPr lang="en-US" sz="2000" dirty="0">
              <a:solidFill>
                <a:srgbClr val="0000FF"/>
              </a:solidFill>
              <a:latin typeface="Times"/>
              <a:ea typeface="ＭＳ Ｐゴシック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amopaperfig_allfd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53000" y="152400"/>
            <a:ext cx="4114800" cy="2895600"/>
          </a:xfrm>
          <a:prstGeom prst="rect">
            <a:avLst/>
          </a:prstGeom>
        </p:spPr>
      </p:pic>
      <p:pic>
        <p:nvPicPr>
          <p:cNvPr id="3" name="Picture 2" descr="dynamopaperfig_aov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3581400"/>
            <a:ext cx="4114800" cy="2895600"/>
          </a:xfrm>
          <a:prstGeom prst="rect">
            <a:avLst/>
          </a:prstGeom>
        </p:spPr>
      </p:pic>
      <p:pic>
        <p:nvPicPr>
          <p:cNvPr id="4" name="Picture 3" descr="dynamopaperfig_mwdshell_br_ip9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0"/>
            <a:ext cx="4724400" cy="2362200"/>
          </a:xfrm>
          <a:prstGeom prst="rect">
            <a:avLst/>
          </a:prstGeom>
        </p:spPr>
      </p:pic>
      <p:pic>
        <p:nvPicPr>
          <p:cNvPr id="5" name="Picture 4" descr="dynamopaperfig_mwdshell_bph_ip9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2362200"/>
            <a:ext cx="4724400" cy="2362200"/>
          </a:xfrm>
          <a:prstGeom prst="rect">
            <a:avLst/>
          </a:prstGeom>
        </p:spPr>
      </p:pic>
      <p:pic>
        <p:nvPicPr>
          <p:cNvPr id="6" name="Picture 5" descr="dynamopaperfig_emgtiltpd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8600" y="4876800"/>
            <a:ext cx="2743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 algn="l">
              <a:buFont typeface="Arial"/>
              <a:buChar char="•"/>
            </a:pPr>
            <a:r>
              <a:rPr lang="en-US" sz="1200" dirty="0" smtClean="0">
                <a:latin typeface="Times"/>
                <a:cs typeface="Times"/>
              </a:rPr>
              <a:t>Conform to Hale’s rule by 2.4 to 1 in area</a:t>
            </a:r>
          </a:p>
          <a:p>
            <a:pPr marL="107950" indent="-107950" algn="l">
              <a:buFont typeface="Arial"/>
              <a:buChar char="•"/>
            </a:pPr>
            <a:r>
              <a:rPr lang="en-US" sz="1200" dirty="0" smtClean="0">
                <a:latin typeface="Times"/>
                <a:cs typeface="Times"/>
              </a:rPr>
              <a:t>Tilt angle </a:t>
            </a:r>
            <a:r>
              <a:rPr lang="en-US" sz="1200" dirty="0" smtClean="0"/>
              <a:t>7.5</a:t>
            </a:r>
            <a:r>
              <a:rPr lang="en-US" sz="1200" baseline="30000" dirty="0" smtClean="0"/>
              <a:t>◦</a:t>
            </a:r>
            <a:r>
              <a:rPr lang="en-US" sz="1200" dirty="0" smtClean="0"/>
              <a:t> ± 1.6</a:t>
            </a:r>
            <a:r>
              <a:rPr lang="en-US" sz="1200" baseline="30000" dirty="0" smtClean="0"/>
              <a:t>◦</a:t>
            </a:r>
            <a:r>
              <a:rPr lang="en-US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Settings\tcantrel\Application Data\Microsoft\Templates\HAO slide template-landscape.pot</Template>
  <TotalTime>19877</TotalTime>
  <Words>23</Words>
  <Application>Microsoft Macintosh PowerPoint</Application>
  <PresentationFormat>On-screen Show (4:3)</PresentationFormat>
  <Paragraphs>3</Paragraphs>
  <Slides>3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HAO slide template-landscape</vt:lpstr>
      <vt:lpstr>Slide 1</vt:lpstr>
      <vt:lpstr>Slide 2</vt:lpstr>
      <vt:lpstr>Slide 3</vt:lpstr>
    </vt:vector>
  </TitlesOfParts>
  <Company>HAO-NCAR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&lt;~36pt Arial Black&gt; Title</dc:title>
  <dc:creator>Terri A. Cantrell</dc:creator>
  <cp:lastModifiedBy>yuhong</cp:lastModifiedBy>
  <cp:revision>666</cp:revision>
  <dcterms:created xsi:type="dcterms:W3CDTF">2014-03-24T05:33:39Z</dcterms:created>
  <dcterms:modified xsi:type="dcterms:W3CDTF">2014-03-24T05:34:08Z</dcterms:modified>
</cp:coreProperties>
</file>